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</p:sldMasterIdLst>
  <p:notesMasterIdLst>
    <p:notesMasterId r:id="rId8"/>
  </p:notesMasterIdLst>
  <p:sldIdLst>
    <p:sldId id="256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10"/>
    <p:restoredTop sz="90864"/>
  </p:normalViewPr>
  <p:slideViewPr>
    <p:cSldViewPr snapToGrid="0" snapToObjects="1">
      <p:cViewPr varScale="1">
        <p:scale>
          <a:sx n="88" d="100"/>
          <a:sy n="88" d="100"/>
        </p:scale>
        <p:origin x="200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8FF67-57F9-8344-8E48-6F39E9F9B468}" type="datetimeFigureOut">
              <a:rPr lang="en-US" smtClean="0"/>
              <a:t>11/27/18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C16DA-2766-464C-A69F-8CAE26EC7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40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9373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7341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274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9373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7341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2390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036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688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2390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036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8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561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866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026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26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7887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68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7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Franklin Gothic Medium Cond" charset="0"/>
          <a:ea typeface="Franklin Gothic Medium Cond" charset="0"/>
          <a:cs typeface="Franklin Gothic Medium Con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569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anklin Gothic Medium Cond" charset="0"/>
          <a:ea typeface="Franklin Gothic Medium Cond" charset="0"/>
          <a:cs typeface="Franklin Gothic Medium Con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11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E991E-1500-0541-A5EA-27695F513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81D92-0490-AA4F-987B-543C85C3F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8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urman">
      <a:dk1>
        <a:srgbClr val="6C4095"/>
      </a:dk1>
      <a:lt1>
        <a:srgbClr val="FFFFFF"/>
      </a:lt1>
      <a:dk2>
        <a:srgbClr val="6C4095"/>
      </a:dk2>
      <a:lt2>
        <a:srgbClr val="E7E6E6"/>
      </a:lt2>
      <a:accent1>
        <a:srgbClr val="AADEEB"/>
      </a:accent1>
      <a:accent2>
        <a:srgbClr val="F1BD19"/>
      </a:accent2>
      <a:accent3>
        <a:srgbClr val="669933"/>
      </a:accent3>
      <a:accent4>
        <a:srgbClr val="E2322B"/>
      </a:accent4>
      <a:accent5>
        <a:srgbClr val="53575A"/>
      </a:accent5>
      <a:accent6>
        <a:srgbClr val="201546"/>
      </a:accent6>
      <a:hlink>
        <a:srgbClr val="F1BD19"/>
      </a:hlink>
      <a:folHlink>
        <a:srgbClr val="F1BD19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Furman">
      <a:dk1>
        <a:srgbClr val="6C4095"/>
      </a:dk1>
      <a:lt1>
        <a:srgbClr val="FFFFFF"/>
      </a:lt1>
      <a:dk2>
        <a:srgbClr val="6C4095"/>
      </a:dk2>
      <a:lt2>
        <a:srgbClr val="E7E6E6"/>
      </a:lt2>
      <a:accent1>
        <a:srgbClr val="AADEEB"/>
      </a:accent1>
      <a:accent2>
        <a:srgbClr val="F1BD19"/>
      </a:accent2>
      <a:accent3>
        <a:srgbClr val="669933"/>
      </a:accent3>
      <a:accent4>
        <a:srgbClr val="E2322B"/>
      </a:accent4>
      <a:accent5>
        <a:srgbClr val="53575A"/>
      </a:accent5>
      <a:accent6>
        <a:srgbClr val="201546"/>
      </a:accent6>
      <a:hlink>
        <a:srgbClr val="F1BD19"/>
      </a:hlink>
      <a:folHlink>
        <a:srgbClr val="F1BD19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D2884E5B56A24E8EB547943B5579B3" ma:contentTypeVersion="1" ma:contentTypeDescription="Create a new document." ma:contentTypeScope="" ma:versionID="bca55c7c4881d5be0afb193be2a28e8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0E7E781-02E3-4CDD-B4D1-E4F9708B12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368D0D-7E39-451A-9CE4-CF5D448C21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7BCA1E-013C-40E3-BD31-2E81CE399C9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Century Schoolbook</vt:lpstr>
      <vt:lpstr>Franklin Gothic Medium Cond</vt:lpstr>
      <vt:lpstr>Office Theme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Kaylee Welgraven</dc:creator>
  <cp:lastModifiedBy>Kaylee Welgraven</cp:lastModifiedBy>
  <cp:revision>51</cp:revision>
  <dcterms:created xsi:type="dcterms:W3CDTF">2017-10-16T12:38:22Z</dcterms:created>
  <dcterms:modified xsi:type="dcterms:W3CDTF">2018-11-27T20:49:46Z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0x01010064D2884E5B56A24E8EB547943B5579B3</vt:lpwstr>
  </property>
</Properties>
</file>