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68" r:id="rId5"/>
  </p:sldMasterIdLst>
  <p:notesMasterIdLst>
    <p:notesMasterId r:id="rId7"/>
  </p:notesMasterIdLst>
  <p:sldIdLst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3"/>
    <p:restoredTop sz="90761"/>
  </p:normalViewPr>
  <p:slideViewPr>
    <p:cSldViewPr snapToGrid="0" snapToObjects="1">
      <p:cViewPr varScale="1">
        <p:scale>
          <a:sx n="58" d="100"/>
          <a:sy n="58" d="100"/>
        </p:scale>
        <p:origin x="9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8FF67-57F9-8344-8E48-6F39E9F9B468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C16DA-2766-464C-A69F-8CAE26EC7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4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37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34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937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7341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239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6036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239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60362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69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9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1D12D6-3925-C04E-9E54-022C5A9513DA}"/>
              </a:ext>
            </a:extLst>
          </p:cNvPr>
          <p:cNvSpPr/>
          <p:nvPr/>
        </p:nvSpPr>
        <p:spPr>
          <a:xfrm>
            <a:off x="11114089" y="5750174"/>
            <a:ext cx="7588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chemeClr val="tx1">
                    <a:lumMod val="20000"/>
                    <a:lumOff val="80000"/>
                  </a:schemeClr>
                </a:solidFill>
                <a:latin typeface="Franklin Gothic Medium" panose="020B0603020102020204" pitchFamily="34" charset="0"/>
              </a:rPr>
              <a:t>#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DB1B1EA-BFF2-3546-BBD8-9453477FB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45" y="72920"/>
            <a:ext cx="1747963" cy="175270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723162DA-8FC1-4ED9-86F3-3D39E28FE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208" y="338385"/>
            <a:ext cx="8981547" cy="13176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8A3A0F5-A113-4EF8-B12A-18A001630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29511" cy="421161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973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Furman">
      <a:dk1>
        <a:srgbClr val="6C4095"/>
      </a:dk1>
      <a:lt1>
        <a:srgbClr val="FFFFFF"/>
      </a:lt1>
      <a:dk2>
        <a:srgbClr val="6C4095"/>
      </a:dk2>
      <a:lt2>
        <a:srgbClr val="E7E6E6"/>
      </a:lt2>
      <a:accent1>
        <a:srgbClr val="AADEEB"/>
      </a:accent1>
      <a:accent2>
        <a:srgbClr val="F1BD19"/>
      </a:accent2>
      <a:accent3>
        <a:srgbClr val="669933"/>
      </a:accent3>
      <a:accent4>
        <a:srgbClr val="E2322B"/>
      </a:accent4>
      <a:accent5>
        <a:srgbClr val="53575A"/>
      </a:accent5>
      <a:accent6>
        <a:srgbClr val="201546"/>
      </a:accent6>
      <a:hlink>
        <a:srgbClr val="F1BD19"/>
      </a:hlink>
      <a:folHlink>
        <a:srgbClr val="F1BD19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Furman">
      <a:dk1>
        <a:srgbClr val="6C4095"/>
      </a:dk1>
      <a:lt1>
        <a:srgbClr val="FFFFFF"/>
      </a:lt1>
      <a:dk2>
        <a:srgbClr val="6C4095"/>
      </a:dk2>
      <a:lt2>
        <a:srgbClr val="E7E6E6"/>
      </a:lt2>
      <a:accent1>
        <a:srgbClr val="AADEEB"/>
      </a:accent1>
      <a:accent2>
        <a:srgbClr val="F1BD19"/>
      </a:accent2>
      <a:accent3>
        <a:srgbClr val="669933"/>
      </a:accent3>
      <a:accent4>
        <a:srgbClr val="E2322B"/>
      </a:accent4>
      <a:accent5>
        <a:srgbClr val="53575A"/>
      </a:accent5>
      <a:accent6>
        <a:srgbClr val="201546"/>
      </a:accent6>
      <a:hlink>
        <a:srgbClr val="F1BD19"/>
      </a:hlink>
      <a:folHlink>
        <a:srgbClr val="F1BD19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ACA80A948AA34997E1229F89DCC81D" ma:contentTypeVersion="13" ma:contentTypeDescription="Create a new document." ma:contentTypeScope="" ma:versionID="89ed4b4424e4bd2af2532aac23f8ad1c">
  <xsd:schema xmlns:xsd="http://www.w3.org/2001/XMLSchema" xmlns:xs="http://www.w3.org/2001/XMLSchema" xmlns:p="http://schemas.microsoft.com/office/2006/metadata/properties" xmlns:ns3="d43fcbec-2f78-4e32-99e1-2105d5bbf06e" xmlns:ns4="4aca185f-68c8-4b7f-a088-2112e4a38d1d" targetNamespace="http://schemas.microsoft.com/office/2006/metadata/properties" ma:root="true" ma:fieldsID="c3ca262a3fd4739725786342d80dc81e" ns3:_="" ns4:_="">
    <xsd:import namespace="d43fcbec-2f78-4e32-99e1-2105d5bbf06e"/>
    <xsd:import namespace="4aca185f-68c8-4b7f-a088-2112e4a38d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fcbec-2f78-4e32-99e1-2105d5bbf0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a185f-68c8-4b7f-a088-2112e4a38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3BAC17-3BFB-4947-8D30-0F45962E03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3fcbec-2f78-4e32-99e1-2105d5bbf06e"/>
    <ds:schemaRef ds:uri="4aca185f-68c8-4b7f-a088-2112e4a38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042049-1C71-4871-954D-5B1678AB7C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533246-11FC-4F93-934E-C6B18945569D}">
  <ds:schemaRefs>
    <ds:schemaRef ds:uri="http://schemas.microsoft.com/office/2006/metadata/properties"/>
    <ds:schemaRef ds:uri="4aca185f-68c8-4b7f-a088-2112e4a38d1d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43fcbec-2f78-4e32-99e1-2105d5bbf06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Schoolbook</vt:lpstr>
      <vt:lpstr>Franklin Gothic Medium</vt:lpstr>
      <vt:lpstr>Franklin Gothic Medium Cond</vt:lpstr>
      <vt:lpstr>1_Office Theme</vt:lpstr>
      <vt:lpstr>2_Office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Kaylee Welgraven</dc:creator>
  <cp:lastModifiedBy>Beth Pontari</cp:lastModifiedBy>
  <cp:revision>70</cp:revision>
  <dcterms:created xsi:type="dcterms:W3CDTF">2017-10-16T12:38:22Z</dcterms:created>
  <dcterms:modified xsi:type="dcterms:W3CDTF">2021-03-04T22:00:33Z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0x01010022ACA80A948AA34997E1229F89DCC81D</vt:lpwstr>
  </property>
</Properties>
</file>