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0058400" cy="7772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EEB"/>
    <a:srgbClr val="592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5" autoAdjust="0"/>
    <p:restoredTop sz="94737" autoAdjust="0"/>
  </p:normalViewPr>
  <p:slideViewPr>
    <p:cSldViewPr>
      <p:cViewPr varScale="1">
        <p:scale>
          <a:sx n="86" d="100"/>
          <a:sy n="86" d="100"/>
        </p:scale>
        <p:origin x="213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F79E5E3-14F9-2F91-1DA1-17CCCFDA6E8F}"/>
              </a:ext>
            </a:extLst>
          </p:cNvPr>
          <p:cNvSpPr/>
          <p:nvPr/>
        </p:nvSpPr>
        <p:spPr>
          <a:xfrm>
            <a:off x="304800" y="228600"/>
            <a:ext cx="9448800" cy="914400"/>
          </a:xfrm>
          <a:prstGeom prst="roundRect">
            <a:avLst/>
          </a:prstGeom>
          <a:solidFill>
            <a:srgbClr val="ADDE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84CE4C1-6426-4EB5-09A1-102DE4BB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60652"/>
            <a:ext cx="9220200" cy="1143000"/>
          </a:xfrm>
        </p:spPr>
        <p:txBody>
          <a:bodyPr>
            <a:noAutofit/>
          </a:bodyPr>
          <a:lstStyle/>
          <a:p>
            <a:r>
              <a:rPr lang="en-US" sz="3500" dirty="0"/>
              <a:t>Reminders for Emailing Furman Faculty and Staff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883484-C61C-9376-2C21-6C94C6EA1984}"/>
              </a:ext>
            </a:extLst>
          </p:cNvPr>
          <p:cNvSpPr/>
          <p:nvPr/>
        </p:nvSpPr>
        <p:spPr>
          <a:xfrm>
            <a:off x="605118" y="1323648"/>
            <a:ext cx="1828800" cy="1828800"/>
          </a:xfrm>
          <a:prstGeom prst="ellipse">
            <a:avLst/>
          </a:prstGeom>
          <a:solidFill>
            <a:srgbClr val="592E86"/>
          </a:solidFill>
          <a:ln>
            <a:solidFill>
              <a:srgbClr val="592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Always include a subject line and the course number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263D06-077D-39DF-D6F9-E68D7024A8DA}"/>
              </a:ext>
            </a:extLst>
          </p:cNvPr>
          <p:cNvSpPr/>
          <p:nvPr/>
        </p:nvSpPr>
        <p:spPr>
          <a:xfrm>
            <a:off x="605118" y="3496305"/>
            <a:ext cx="1828800" cy="1828800"/>
          </a:xfrm>
          <a:prstGeom prst="ellipse">
            <a:avLst/>
          </a:prstGeom>
          <a:solidFill>
            <a:srgbClr val="592E86"/>
          </a:solidFill>
          <a:ln>
            <a:solidFill>
              <a:srgbClr val="592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Include your full name in every email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094443-5F7A-5EDC-4CF1-EAB95C1363EB}"/>
              </a:ext>
            </a:extLst>
          </p:cNvPr>
          <p:cNvSpPr/>
          <p:nvPr/>
        </p:nvSpPr>
        <p:spPr>
          <a:xfrm>
            <a:off x="605118" y="5668962"/>
            <a:ext cx="1828800" cy="1828800"/>
          </a:xfrm>
          <a:prstGeom prst="ellipse">
            <a:avLst/>
          </a:prstGeom>
          <a:solidFill>
            <a:srgbClr val="592E86"/>
          </a:solidFill>
          <a:ln>
            <a:solidFill>
              <a:srgbClr val="592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Emails are great to schedule meetings or office hours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C7F9AC-BF7D-F05D-4BCC-98C5C64C9CC2}"/>
              </a:ext>
            </a:extLst>
          </p:cNvPr>
          <p:cNvSpPr/>
          <p:nvPr/>
        </p:nvSpPr>
        <p:spPr>
          <a:xfrm>
            <a:off x="2875990" y="1353764"/>
            <a:ext cx="1828800" cy="1828800"/>
          </a:xfrm>
          <a:prstGeom prst="ellipse">
            <a:avLst/>
          </a:prstGeom>
          <a:solidFill>
            <a:srgbClr val="592E86"/>
          </a:solidFill>
          <a:ln>
            <a:solidFill>
              <a:srgbClr val="592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Write the email from your Furman email address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F89D042-2DE9-4692-741F-F6BEBCE4499F}"/>
              </a:ext>
            </a:extLst>
          </p:cNvPr>
          <p:cNvSpPr/>
          <p:nvPr/>
        </p:nvSpPr>
        <p:spPr>
          <a:xfrm>
            <a:off x="5173756" y="1353764"/>
            <a:ext cx="1828800" cy="1828800"/>
          </a:xfrm>
          <a:prstGeom prst="ellipse">
            <a:avLst/>
          </a:prstGeom>
          <a:solidFill>
            <a:srgbClr val="592E86"/>
          </a:solidFill>
          <a:ln>
            <a:solidFill>
              <a:srgbClr val="592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Always double-check your grammar and spelling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12D7CD-AD45-9831-9A5F-DB79B57F6266}"/>
              </a:ext>
            </a:extLst>
          </p:cNvPr>
          <p:cNvSpPr/>
          <p:nvPr/>
        </p:nvSpPr>
        <p:spPr>
          <a:xfrm>
            <a:off x="7624482" y="1333782"/>
            <a:ext cx="1828800" cy="1828800"/>
          </a:xfrm>
          <a:prstGeom prst="ellipse">
            <a:avLst/>
          </a:prstGeom>
          <a:solidFill>
            <a:srgbClr val="592E86"/>
          </a:solidFill>
          <a:ln>
            <a:solidFill>
              <a:srgbClr val="592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Check your syllabus first to see if your question is answered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4706B7D-BF4A-E610-0A07-FE04DEB29881}"/>
              </a:ext>
            </a:extLst>
          </p:cNvPr>
          <p:cNvSpPr/>
          <p:nvPr/>
        </p:nvSpPr>
        <p:spPr>
          <a:xfrm>
            <a:off x="2875990" y="3539938"/>
            <a:ext cx="1828800" cy="1828800"/>
          </a:xfrm>
          <a:prstGeom prst="ellipse">
            <a:avLst/>
          </a:prstGeom>
          <a:solidFill>
            <a:srgbClr val="592E86"/>
          </a:solidFill>
          <a:ln>
            <a:solidFill>
              <a:srgbClr val="592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Be concise but provide necessary details and information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424C246-0B16-62B0-88C4-4BCFCF4DC55E}"/>
              </a:ext>
            </a:extLst>
          </p:cNvPr>
          <p:cNvSpPr/>
          <p:nvPr/>
        </p:nvSpPr>
        <p:spPr>
          <a:xfrm>
            <a:off x="5173756" y="3539938"/>
            <a:ext cx="1828800" cy="1828800"/>
          </a:xfrm>
          <a:prstGeom prst="ellipse">
            <a:avLst/>
          </a:prstGeom>
          <a:solidFill>
            <a:srgbClr val="592E86"/>
          </a:solidFill>
          <a:ln>
            <a:solidFill>
              <a:srgbClr val="592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Start each email with a respectful greeting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4F55BE4-89CE-0546-E6D9-70B3D8AD48CB}"/>
              </a:ext>
            </a:extLst>
          </p:cNvPr>
          <p:cNvSpPr/>
          <p:nvPr/>
        </p:nvSpPr>
        <p:spPr>
          <a:xfrm>
            <a:off x="7615517" y="3539938"/>
            <a:ext cx="1828800" cy="1828800"/>
          </a:xfrm>
          <a:prstGeom prst="ellipse">
            <a:avLst/>
          </a:prstGeom>
          <a:solidFill>
            <a:srgbClr val="592E86"/>
          </a:solidFill>
          <a:ln>
            <a:solidFill>
              <a:srgbClr val="592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Thank them for their response and help 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472190C-E0D8-B5A5-B5ED-2F5AB6622350}"/>
              </a:ext>
            </a:extLst>
          </p:cNvPr>
          <p:cNvSpPr/>
          <p:nvPr/>
        </p:nvSpPr>
        <p:spPr>
          <a:xfrm>
            <a:off x="2881032" y="5664480"/>
            <a:ext cx="1828800" cy="1828800"/>
          </a:xfrm>
          <a:prstGeom prst="ellipse">
            <a:avLst/>
          </a:prstGeom>
          <a:solidFill>
            <a:srgbClr val="592E86"/>
          </a:solidFill>
          <a:ln>
            <a:solidFill>
              <a:srgbClr val="592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90" dirty="0"/>
              <a:t>Send emails to clarify assignment dates or requirements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E72EABF-2BA9-BDFA-D476-C0E68A63256F}"/>
              </a:ext>
            </a:extLst>
          </p:cNvPr>
          <p:cNvSpPr/>
          <p:nvPr/>
        </p:nvSpPr>
        <p:spPr>
          <a:xfrm>
            <a:off x="5173756" y="5668962"/>
            <a:ext cx="1828800" cy="1828800"/>
          </a:xfrm>
          <a:prstGeom prst="ellipse">
            <a:avLst/>
          </a:prstGeom>
          <a:solidFill>
            <a:srgbClr val="592E86"/>
          </a:solidFill>
          <a:ln>
            <a:solidFill>
              <a:srgbClr val="592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Expect to wait 24-48 hours for a response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DDDBA5D-C349-C2B4-176D-BE150A66F489}"/>
              </a:ext>
            </a:extLst>
          </p:cNvPr>
          <p:cNvSpPr/>
          <p:nvPr/>
        </p:nvSpPr>
        <p:spPr>
          <a:xfrm>
            <a:off x="7624482" y="5668962"/>
            <a:ext cx="1828800" cy="1828800"/>
          </a:xfrm>
          <a:prstGeom prst="ellipse">
            <a:avLst/>
          </a:prstGeom>
          <a:solidFill>
            <a:srgbClr val="592E86"/>
          </a:solidFill>
          <a:ln>
            <a:solidFill>
              <a:srgbClr val="592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Remember that some questions are best asked in person and not via email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37C4074-B216-3D04-93B3-E94FFDFF9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345680"/>
            <a:ext cx="91440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8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8608</TotalTime>
  <Words>108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Reminders for Emailing Furman Faculty and Staff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with Your Professor</dc:title>
  <cp:lastModifiedBy>Jessica Lewakowski</cp:lastModifiedBy>
  <cp:revision>6</cp:revision>
  <cp:lastPrinted>2023-03-01T17:08:22Z</cp:lastPrinted>
  <dcterms:created xsi:type="dcterms:W3CDTF">2006-08-16T00:00:00Z</dcterms:created>
  <dcterms:modified xsi:type="dcterms:W3CDTF">2023-03-02T18:14:47Z</dcterms:modified>
  <dc:identifier>DAE9U-wKeS4</dc:identifier>
</cp:coreProperties>
</file>