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88" r:id="rId2"/>
    <p:sldId id="290" r:id="rId3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5"/>
      <p:bold r:id="rId6"/>
      <p:italic r:id="rId7"/>
      <p:boldItalic r:id="rId8"/>
    </p:embeddedFont>
    <p:embeddedFont>
      <p:font typeface="Fira Sans Extra Condensed Medium" panose="020B06030500000200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4">
          <p15:clr>
            <a:srgbClr val="EA4335"/>
          </p15:clr>
        </p15:guide>
        <p15:guide id="5" orient="horz" pos="52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E86"/>
    <a:srgbClr val="7E17A2"/>
    <a:srgbClr val="AC2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4"/>
    <p:restoredTop sz="94737"/>
  </p:normalViewPr>
  <p:slideViewPr>
    <p:cSldViewPr snapToGrid="0">
      <p:cViewPr varScale="1">
        <p:scale>
          <a:sx n="125" d="100"/>
          <a:sy n="125" d="100"/>
        </p:scale>
        <p:origin x="160" y="352"/>
      </p:cViewPr>
      <p:guideLst>
        <p:guide orient="horz" pos="288"/>
        <p:guide pos="288"/>
        <p:guide pos="5472"/>
        <p:guide orient="horz" pos="2984"/>
        <p:guide orient="horz" pos="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74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17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/>
        </p:nvSpPr>
        <p:spPr>
          <a:xfrm>
            <a:off x="423089" y="1658119"/>
            <a:ext cx="774230" cy="2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Fira Sans"/>
                <a:ea typeface="Fira Sans"/>
                <a:cs typeface="Fira Sans"/>
                <a:sym typeface="Fira Sans"/>
              </a:rPr>
              <a:t>10:00 AM</a:t>
            </a:r>
            <a:endParaRPr sz="10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0" name="Google Shape;180;p14"/>
          <p:cNvSpPr txBox="1"/>
          <p:nvPr/>
        </p:nvSpPr>
        <p:spPr>
          <a:xfrm>
            <a:off x="433187" y="1924425"/>
            <a:ext cx="796119" cy="17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Fira Sans"/>
                <a:ea typeface="Fira Sans"/>
                <a:cs typeface="Fira Sans"/>
                <a:sym typeface="Fira Sans"/>
              </a:rPr>
              <a:t>11:00 AM</a:t>
            </a:r>
            <a:endParaRPr sz="10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4" name="Google Shape;179;p14">
            <a:extLst>
              <a:ext uri="{FF2B5EF4-FFF2-40B4-BE49-F238E27FC236}">
                <a16:creationId xmlns:a16="http://schemas.microsoft.com/office/drawing/2014/main" id="{0605DF2C-45FF-2B19-DB8B-228F08411205}"/>
              </a:ext>
            </a:extLst>
          </p:cNvPr>
          <p:cNvSpPr txBox="1"/>
          <p:nvPr/>
        </p:nvSpPr>
        <p:spPr>
          <a:xfrm>
            <a:off x="427640" y="1158988"/>
            <a:ext cx="715013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Fira Sans"/>
                <a:ea typeface="Fira Sans"/>
                <a:cs typeface="Fira Sans"/>
                <a:sym typeface="Fira Sans"/>
              </a:rPr>
              <a:t>8:00 AM</a:t>
            </a:r>
            <a:endParaRPr sz="10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5" name="Google Shape;179;p14">
            <a:extLst>
              <a:ext uri="{FF2B5EF4-FFF2-40B4-BE49-F238E27FC236}">
                <a16:creationId xmlns:a16="http://schemas.microsoft.com/office/drawing/2014/main" id="{32A12505-8BA8-42D3-894F-1FC42DDFABBE}"/>
              </a:ext>
            </a:extLst>
          </p:cNvPr>
          <p:cNvSpPr txBox="1"/>
          <p:nvPr/>
        </p:nvSpPr>
        <p:spPr>
          <a:xfrm>
            <a:off x="424382" y="1414387"/>
            <a:ext cx="715013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Fira Sans"/>
                <a:ea typeface="Fira Sans"/>
                <a:cs typeface="Fira Sans"/>
                <a:sym typeface="Fira Sans"/>
              </a:rPr>
              <a:t>9:00 AM</a:t>
            </a:r>
            <a:endParaRPr sz="10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36D939-0AB1-2227-4A03-0014D0C7A7AB}"/>
              </a:ext>
            </a:extLst>
          </p:cNvPr>
          <p:cNvSpPr/>
          <p:nvPr/>
        </p:nvSpPr>
        <p:spPr>
          <a:xfrm>
            <a:off x="691985" y="86133"/>
            <a:ext cx="775573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3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Weekly Schedule Calendar</a:t>
            </a:r>
            <a:endParaRPr lang="en-US" sz="3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83D15D56-98A1-59CE-503C-99C2EC75B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332" y="0"/>
            <a:ext cx="1223192" cy="5708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1C385F-85D7-FF64-C5E2-C141DDE647C7}"/>
              </a:ext>
            </a:extLst>
          </p:cNvPr>
          <p:cNvGrpSpPr/>
          <p:nvPr/>
        </p:nvGrpSpPr>
        <p:grpSpPr>
          <a:xfrm>
            <a:off x="433944" y="723314"/>
            <a:ext cx="8338295" cy="4220794"/>
            <a:chOff x="433944" y="723314"/>
            <a:chExt cx="8338295" cy="4220794"/>
          </a:xfrm>
        </p:grpSpPr>
        <p:sp>
          <p:nvSpPr>
            <p:cNvPr id="201" name="Google Shape;177;p14">
              <a:extLst>
                <a:ext uri="{FF2B5EF4-FFF2-40B4-BE49-F238E27FC236}">
                  <a16:creationId xmlns:a16="http://schemas.microsoft.com/office/drawing/2014/main" id="{00701DD7-7EAB-A97E-B382-FF339CE94937}"/>
                </a:ext>
              </a:extLst>
            </p:cNvPr>
            <p:cNvSpPr txBox="1"/>
            <p:nvPr/>
          </p:nvSpPr>
          <p:spPr>
            <a:xfrm>
              <a:off x="7428040" y="853397"/>
              <a:ext cx="307878" cy="185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 flipV="1">
              <a:off x="459627" y="1073717"/>
              <a:ext cx="8222174" cy="45719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59626" y="1616072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59626" y="1862218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59626" y="2108364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59626" y="2344882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459626" y="2601658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459626" y="2834558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459626" y="3070069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459626" y="3287902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459626" y="3522041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59626" y="3766978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59626" y="3969354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flipH="1">
              <a:off x="1225689" y="733028"/>
              <a:ext cx="45719" cy="4182172"/>
            </a:xfrm>
            <a:custGeom>
              <a:avLst/>
              <a:gdLst/>
              <a:ahLst/>
              <a:cxnLst/>
              <a:rect l="l" t="t" r="r" b="b"/>
              <a:pathLst>
                <a:path w="1" h="63624" fill="none" extrusionOk="0">
                  <a:moveTo>
                    <a:pt x="0" y="0"/>
                  </a:moveTo>
                  <a:lnTo>
                    <a:pt x="0" y="63623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 txBox="1"/>
            <p:nvPr/>
          </p:nvSpPr>
          <p:spPr>
            <a:xfrm>
              <a:off x="477326" y="794762"/>
              <a:ext cx="713133" cy="259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Time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9" name="Google Shape;169;p14"/>
            <p:cNvSpPr txBox="1"/>
            <p:nvPr/>
          </p:nvSpPr>
          <p:spPr>
            <a:xfrm>
              <a:off x="1338915" y="795759"/>
              <a:ext cx="837204" cy="239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Sunday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1" name="Google Shape;181;p14"/>
            <p:cNvSpPr txBox="1"/>
            <p:nvPr/>
          </p:nvSpPr>
          <p:spPr>
            <a:xfrm>
              <a:off x="433944" y="2162847"/>
              <a:ext cx="754279" cy="170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12:00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2" name="Google Shape;182;p14"/>
            <p:cNvSpPr txBox="1"/>
            <p:nvPr/>
          </p:nvSpPr>
          <p:spPr>
            <a:xfrm>
              <a:off x="444578" y="2398856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3" name="Google Shape;183;p14"/>
            <p:cNvSpPr txBox="1"/>
            <p:nvPr/>
          </p:nvSpPr>
          <p:spPr>
            <a:xfrm>
              <a:off x="444578" y="2644858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2:00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4" name="Google Shape;184;p14"/>
            <p:cNvSpPr txBox="1"/>
            <p:nvPr/>
          </p:nvSpPr>
          <p:spPr>
            <a:xfrm>
              <a:off x="454675" y="2869959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3:00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6" name="Google Shape;184;p14">
              <a:extLst>
                <a:ext uri="{FF2B5EF4-FFF2-40B4-BE49-F238E27FC236}">
                  <a16:creationId xmlns:a16="http://schemas.microsoft.com/office/drawing/2014/main" id="{13029F61-2992-64AA-509B-C6A94CCB4647}"/>
                </a:ext>
              </a:extLst>
            </p:cNvPr>
            <p:cNvSpPr txBox="1"/>
            <p:nvPr/>
          </p:nvSpPr>
          <p:spPr>
            <a:xfrm>
              <a:off x="456355" y="3126277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4:00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7" name="Google Shape;184;p14">
              <a:extLst>
                <a:ext uri="{FF2B5EF4-FFF2-40B4-BE49-F238E27FC236}">
                  <a16:creationId xmlns:a16="http://schemas.microsoft.com/office/drawing/2014/main" id="{0D963305-ABD4-FFC1-0E64-FB0DBC7D19CA}"/>
                </a:ext>
              </a:extLst>
            </p:cNvPr>
            <p:cNvSpPr txBox="1"/>
            <p:nvPr/>
          </p:nvSpPr>
          <p:spPr>
            <a:xfrm>
              <a:off x="458035" y="3348281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5:00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8" name="Google Shape;184;p14">
              <a:extLst>
                <a:ext uri="{FF2B5EF4-FFF2-40B4-BE49-F238E27FC236}">
                  <a16:creationId xmlns:a16="http://schemas.microsoft.com/office/drawing/2014/main" id="{22770FDA-A7C8-C47F-E84F-513E4F498A3D}"/>
                </a:ext>
              </a:extLst>
            </p:cNvPr>
            <p:cNvSpPr txBox="1"/>
            <p:nvPr/>
          </p:nvSpPr>
          <p:spPr>
            <a:xfrm>
              <a:off x="458037" y="3569925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6:00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9" name="Google Shape;184;p14">
              <a:extLst>
                <a:ext uri="{FF2B5EF4-FFF2-40B4-BE49-F238E27FC236}">
                  <a16:creationId xmlns:a16="http://schemas.microsoft.com/office/drawing/2014/main" id="{C2071D3A-E17E-6F35-B79E-4CA6A2BF54A4}"/>
                </a:ext>
              </a:extLst>
            </p:cNvPr>
            <p:cNvSpPr txBox="1"/>
            <p:nvPr/>
          </p:nvSpPr>
          <p:spPr>
            <a:xfrm>
              <a:off x="468132" y="3791564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7:00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0" name="Google Shape;184;p14">
              <a:extLst>
                <a:ext uri="{FF2B5EF4-FFF2-40B4-BE49-F238E27FC236}">
                  <a16:creationId xmlns:a16="http://schemas.microsoft.com/office/drawing/2014/main" id="{E97926CD-3CBB-5100-A9CF-83589ECB57CC}"/>
                </a:ext>
              </a:extLst>
            </p:cNvPr>
            <p:cNvSpPr txBox="1"/>
            <p:nvPr/>
          </p:nvSpPr>
          <p:spPr>
            <a:xfrm>
              <a:off x="458035" y="4012000"/>
              <a:ext cx="715611" cy="176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8:00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8" name="Google Shape;129;p14">
              <a:extLst>
                <a:ext uri="{FF2B5EF4-FFF2-40B4-BE49-F238E27FC236}">
                  <a16:creationId xmlns:a16="http://schemas.microsoft.com/office/drawing/2014/main" id="{A77E5A1D-CADB-ECF9-1244-A2422F3F9AD6}"/>
                </a:ext>
              </a:extLst>
            </p:cNvPr>
            <p:cNvSpPr/>
            <p:nvPr/>
          </p:nvSpPr>
          <p:spPr>
            <a:xfrm>
              <a:off x="459627" y="737310"/>
              <a:ext cx="8202870" cy="4206798"/>
            </a:xfrm>
            <a:custGeom>
              <a:avLst/>
              <a:gdLst/>
              <a:ahLst/>
              <a:cxnLst/>
              <a:rect l="l" t="t" r="r" b="b"/>
              <a:pathLst>
                <a:path w="131681" h="23088" extrusionOk="0">
                  <a:moveTo>
                    <a:pt x="0" y="1"/>
                  </a:moveTo>
                  <a:lnTo>
                    <a:pt x="0" y="23087"/>
                  </a:lnTo>
                  <a:lnTo>
                    <a:pt x="131680" y="23087"/>
                  </a:lnTo>
                  <a:lnTo>
                    <a:pt x="131680" y="1"/>
                  </a:lnTo>
                  <a:close/>
                </a:path>
              </a:pathLst>
            </a:custGeom>
            <a:noFill/>
            <a:ln w="19050">
              <a:solidFill>
                <a:srgbClr val="592E8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4;p14">
              <a:extLst>
                <a:ext uri="{FF2B5EF4-FFF2-40B4-BE49-F238E27FC236}">
                  <a16:creationId xmlns:a16="http://schemas.microsoft.com/office/drawing/2014/main" id="{DD5BE6AE-4279-0DF7-3AFE-152FC516089D}"/>
                </a:ext>
              </a:extLst>
            </p:cNvPr>
            <p:cNvSpPr/>
            <p:nvPr/>
          </p:nvSpPr>
          <p:spPr>
            <a:xfrm flipV="1">
              <a:off x="462893" y="1314955"/>
              <a:ext cx="8220456" cy="45719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7;p14">
              <a:extLst>
                <a:ext uri="{FF2B5EF4-FFF2-40B4-BE49-F238E27FC236}">
                  <a16:creationId xmlns:a16="http://schemas.microsoft.com/office/drawing/2014/main" id="{75F38D0A-20BD-CD4C-44B8-11EB305BD435}"/>
                </a:ext>
              </a:extLst>
            </p:cNvPr>
            <p:cNvSpPr txBox="1"/>
            <p:nvPr/>
          </p:nvSpPr>
          <p:spPr>
            <a:xfrm>
              <a:off x="1255233" y="1327862"/>
              <a:ext cx="976218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0" name="Google Shape;177;p14">
              <a:extLst>
                <a:ext uri="{FF2B5EF4-FFF2-40B4-BE49-F238E27FC236}">
                  <a16:creationId xmlns:a16="http://schemas.microsoft.com/office/drawing/2014/main" id="{0066D735-16DB-2798-0964-A12A134E4267}"/>
                </a:ext>
              </a:extLst>
            </p:cNvPr>
            <p:cNvSpPr txBox="1"/>
            <p:nvPr/>
          </p:nvSpPr>
          <p:spPr>
            <a:xfrm>
              <a:off x="1256084" y="2379362"/>
              <a:ext cx="3522181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5" name="Google Shape;95;p14">
              <a:extLst>
                <a:ext uri="{FF2B5EF4-FFF2-40B4-BE49-F238E27FC236}">
                  <a16:creationId xmlns:a16="http://schemas.microsoft.com/office/drawing/2014/main" id="{F10FB384-4073-F312-6D41-F0CD120CB695}"/>
                </a:ext>
              </a:extLst>
            </p:cNvPr>
            <p:cNvSpPr/>
            <p:nvPr/>
          </p:nvSpPr>
          <p:spPr>
            <a:xfrm>
              <a:off x="496912" y="4215247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5;p14">
              <a:extLst>
                <a:ext uri="{FF2B5EF4-FFF2-40B4-BE49-F238E27FC236}">
                  <a16:creationId xmlns:a16="http://schemas.microsoft.com/office/drawing/2014/main" id="{3C626D57-E01D-361F-9111-C608C8DDDC5F}"/>
                </a:ext>
              </a:extLst>
            </p:cNvPr>
            <p:cNvSpPr/>
            <p:nvPr/>
          </p:nvSpPr>
          <p:spPr>
            <a:xfrm>
              <a:off x="467724" y="4445486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5;p14">
              <a:extLst>
                <a:ext uri="{FF2B5EF4-FFF2-40B4-BE49-F238E27FC236}">
                  <a16:creationId xmlns:a16="http://schemas.microsoft.com/office/drawing/2014/main" id="{76201C0A-9C32-99B7-E087-E60497F3BF79}"/>
                </a:ext>
              </a:extLst>
            </p:cNvPr>
            <p:cNvSpPr/>
            <p:nvPr/>
          </p:nvSpPr>
          <p:spPr>
            <a:xfrm>
              <a:off x="481502" y="4668298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84;p14">
              <a:extLst>
                <a:ext uri="{FF2B5EF4-FFF2-40B4-BE49-F238E27FC236}">
                  <a16:creationId xmlns:a16="http://schemas.microsoft.com/office/drawing/2014/main" id="{CA8551EF-3949-0072-DFCE-1BF349426EBA}"/>
                </a:ext>
              </a:extLst>
            </p:cNvPr>
            <p:cNvSpPr txBox="1"/>
            <p:nvPr/>
          </p:nvSpPr>
          <p:spPr>
            <a:xfrm>
              <a:off x="459716" y="4247050"/>
              <a:ext cx="715611" cy="176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9:00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09" name="Google Shape;184;p14">
              <a:extLst>
                <a:ext uri="{FF2B5EF4-FFF2-40B4-BE49-F238E27FC236}">
                  <a16:creationId xmlns:a16="http://schemas.microsoft.com/office/drawing/2014/main" id="{A3221E81-7B76-47E9-3856-2C2DFC092E53}"/>
                </a:ext>
              </a:extLst>
            </p:cNvPr>
            <p:cNvSpPr txBox="1"/>
            <p:nvPr/>
          </p:nvSpPr>
          <p:spPr>
            <a:xfrm>
              <a:off x="446828" y="4497956"/>
              <a:ext cx="761881" cy="156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10:00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0" name="Google Shape;184;p14">
              <a:extLst>
                <a:ext uri="{FF2B5EF4-FFF2-40B4-BE49-F238E27FC236}">
                  <a16:creationId xmlns:a16="http://schemas.microsoft.com/office/drawing/2014/main" id="{C96EF0D4-E8F3-FEBE-57C2-8E924E0EB1E7}"/>
                </a:ext>
              </a:extLst>
            </p:cNvPr>
            <p:cNvSpPr txBox="1"/>
            <p:nvPr/>
          </p:nvSpPr>
          <p:spPr>
            <a:xfrm>
              <a:off x="447937" y="4730946"/>
              <a:ext cx="792758" cy="170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11:00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6" name="Google Shape;97;p14">
              <a:extLst>
                <a:ext uri="{FF2B5EF4-FFF2-40B4-BE49-F238E27FC236}">
                  <a16:creationId xmlns:a16="http://schemas.microsoft.com/office/drawing/2014/main" id="{9F6D9B6B-4DF3-3FD4-6324-D79939BC667C}"/>
                </a:ext>
              </a:extLst>
            </p:cNvPr>
            <p:cNvSpPr/>
            <p:nvPr/>
          </p:nvSpPr>
          <p:spPr>
            <a:xfrm>
              <a:off x="2199723" y="753666"/>
              <a:ext cx="72083" cy="4190442"/>
            </a:xfrm>
            <a:custGeom>
              <a:avLst/>
              <a:gdLst/>
              <a:ahLst/>
              <a:cxnLst/>
              <a:rect l="l" t="t" r="r" b="b"/>
              <a:pathLst>
                <a:path w="1" h="63624" fill="none" extrusionOk="0">
                  <a:moveTo>
                    <a:pt x="0" y="0"/>
                  </a:moveTo>
                  <a:lnTo>
                    <a:pt x="0" y="63623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7;p14">
              <a:extLst>
                <a:ext uri="{FF2B5EF4-FFF2-40B4-BE49-F238E27FC236}">
                  <a16:creationId xmlns:a16="http://schemas.microsoft.com/office/drawing/2014/main" id="{EE6A80F3-36EC-1C04-76A2-D325328AA179}"/>
                </a:ext>
              </a:extLst>
            </p:cNvPr>
            <p:cNvSpPr/>
            <p:nvPr/>
          </p:nvSpPr>
          <p:spPr>
            <a:xfrm>
              <a:off x="3190313" y="723314"/>
              <a:ext cx="45719" cy="4182205"/>
            </a:xfrm>
            <a:custGeom>
              <a:avLst/>
              <a:gdLst/>
              <a:ahLst/>
              <a:cxnLst/>
              <a:rect l="l" t="t" r="r" b="b"/>
              <a:pathLst>
                <a:path w="1" h="63624" fill="none" extrusionOk="0">
                  <a:moveTo>
                    <a:pt x="0" y="0"/>
                  </a:moveTo>
                  <a:lnTo>
                    <a:pt x="0" y="63623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7;p14">
              <a:extLst>
                <a:ext uri="{FF2B5EF4-FFF2-40B4-BE49-F238E27FC236}">
                  <a16:creationId xmlns:a16="http://schemas.microsoft.com/office/drawing/2014/main" id="{9AE6B328-9CD6-DB27-2B0A-CBE75BD016ED}"/>
                </a:ext>
              </a:extLst>
            </p:cNvPr>
            <p:cNvSpPr/>
            <p:nvPr/>
          </p:nvSpPr>
          <p:spPr>
            <a:xfrm>
              <a:off x="4256311" y="751306"/>
              <a:ext cx="45719" cy="4154213"/>
            </a:xfrm>
            <a:custGeom>
              <a:avLst/>
              <a:gdLst/>
              <a:ahLst/>
              <a:cxnLst/>
              <a:rect l="l" t="t" r="r" b="b"/>
              <a:pathLst>
                <a:path w="1" h="63624" fill="none" extrusionOk="0">
                  <a:moveTo>
                    <a:pt x="0" y="0"/>
                  </a:moveTo>
                  <a:lnTo>
                    <a:pt x="0" y="63623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7;p14">
              <a:extLst>
                <a:ext uri="{FF2B5EF4-FFF2-40B4-BE49-F238E27FC236}">
                  <a16:creationId xmlns:a16="http://schemas.microsoft.com/office/drawing/2014/main" id="{5A63A9BE-414C-1AC4-C69F-BB6E24FAB141}"/>
                </a:ext>
              </a:extLst>
            </p:cNvPr>
            <p:cNvSpPr/>
            <p:nvPr/>
          </p:nvSpPr>
          <p:spPr>
            <a:xfrm>
              <a:off x="5337426" y="733028"/>
              <a:ext cx="98186" cy="4192802"/>
            </a:xfrm>
            <a:custGeom>
              <a:avLst/>
              <a:gdLst/>
              <a:ahLst/>
              <a:cxnLst/>
              <a:rect l="l" t="t" r="r" b="b"/>
              <a:pathLst>
                <a:path w="1" h="63624" fill="none" extrusionOk="0">
                  <a:moveTo>
                    <a:pt x="0" y="0"/>
                  </a:moveTo>
                  <a:lnTo>
                    <a:pt x="0" y="63623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7;p14">
              <a:extLst>
                <a:ext uri="{FF2B5EF4-FFF2-40B4-BE49-F238E27FC236}">
                  <a16:creationId xmlns:a16="http://schemas.microsoft.com/office/drawing/2014/main" id="{8ADD919E-1CCF-C76C-4BCC-AA4F74F9B3C8}"/>
                </a:ext>
              </a:extLst>
            </p:cNvPr>
            <p:cNvSpPr/>
            <p:nvPr/>
          </p:nvSpPr>
          <p:spPr>
            <a:xfrm>
              <a:off x="6462330" y="751306"/>
              <a:ext cx="45719" cy="4192802"/>
            </a:xfrm>
            <a:custGeom>
              <a:avLst/>
              <a:gdLst/>
              <a:ahLst/>
              <a:cxnLst/>
              <a:rect l="l" t="t" r="r" b="b"/>
              <a:pathLst>
                <a:path w="1" h="63624" fill="none" extrusionOk="0">
                  <a:moveTo>
                    <a:pt x="0" y="0"/>
                  </a:moveTo>
                  <a:lnTo>
                    <a:pt x="0" y="63623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7;p14">
              <a:extLst>
                <a:ext uri="{FF2B5EF4-FFF2-40B4-BE49-F238E27FC236}">
                  <a16:creationId xmlns:a16="http://schemas.microsoft.com/office/drawing/2014/main" id="{12995B4E-A6E1-1056-3CB8-11FA7DEDD44E}"/>
                </a:ext>
              </a:extLst>
            </p:cNvPr>
            <p:cNvSpPr/>
            <p:nvPr/>
          </p:nvSpPr>
          <p:spPr>
            <a:xfrm>
              <a:off x="7590711" y="751306"/>
              <a:ext cx="45719" cy="4192802"/>
            </a:xfrm>
            <a:custGeom>
              <a:avLst/>
              <a:gdLst/>
              <a:ahLst/>
              <a:cxnLst/>
              <a:rect l="l" t="t" r="r" b="b"/>
              <a:pathLst>
                <a:path w="1" h="63624" fill="none" extrusionOk="0">
                  <a:moveTo>
                    <a:pt x="0" y="0"/>
                  </a:moveTo>
                  <a:lnTo>
                    <a:pt x="0" y="63623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69;p14">
              <a:extLst>
                <a:ext uri="{FF2B5EF4-FFF2-40B4-BE49-F238E27FC236}">
                  <a16:creationId xmlns:a16="http://schemas.microsoft.com/office/drawing/2014/main" id="{EC8E46DC-36EE-1F40-E053-678AD9906842}"/>
                </a:ext>
              </a:extLst>
            </p:cNvPr>
            <p:cNvSpPr txBox="1"/>
            <p:nvPr/>
          </p:nvSpPr>
          <p:spPr>
            <a:xfrm>
              <a:off x="2310407" y="808124"/>
              <a:ext cx="837204" cy="239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Monday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1" name="Google Shape;169;p14">
              <a:extLst>
                <a:ext uri="{FF2B5EF4-FFF2-40B4-BE49-F238E27FC236}">
                  <a16:creationId xmlns:a16="http://schemas.microsoft.com/office/drawing/2014/main" id="{92800B3D-2218-CC69-91CE-F41A2569FB8B}"/>
                </a:ext>
              </a:extLst>
            </p:cNvPr>
            <p:cNvSpPr txBox="1"/>
            <p:nvPr/>
          </p:nvSpPr>
          <p:spPr>
            <a:xfrm>
              <a:off x="3333650" y="819991"/>
              <a:ext cx="837204" cy="239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Tuesday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2" name="Google Shape;169;p14">
              <a:extLst>
                <a:ext uri="{FF2B5EF4-FFF2-40B4-BE49-F238E27FC236}">
                  <a16:creationId xmlns:a16="http://schemas.microsoft.com/office/drawing/2014/main" id="{CE41844D-CDDA-27F2-68A7-B7F61481DAE7}"/>
                </a:ext>
              </a:extLst>
            </p:cNvPr>
            <p:cNvSpPr txBox="1"/>
            <p:nvPr/>
          </p:nvSpPr>
          <p:spPr>
            <a:xfrm>
              <a:off x="4317432" y="742687"/>
              <a:ext cx="978326" cy="394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Wednesday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3" name="Google Shape;169;p14">
              <a:extLst>
                <a:ext uri="{FF2B5EF4-FFF2-40B4-BE49-F238E27FC236}">
                  <a16:creationId xmlns:a16="http://schemas.microsoft.com/office/drawing/2014/main" id="{13A49C1A-8CC8-F66F-F202-FB5B3428C7FB}"/>
                </a:ext>
              </a:extLst>
            </p:cNvPr>
            <p:cNvSpPr txBox="1"/>
            <p:nvPr/>
          </p:nvSpPr>
          <p:spPr>
            <a:xfrm>
              <a:off x="5512953" y="803089"/>
              <a:ext cx="1041953" cy="264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Thursday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4" name="Google Shape;169;p14">
              <a:extLst>
                <a:ext uri="{FF2B5EF4-FFF2-40B4-BE49-F238E27FC236}">
                  <a16:creationId xmlns:a16="http://schemas.microsoft.com/office/drawing/2014/main" id="{73E5140F-FDBE-A2B4-6E4B-A41BDE4EBE5C}"/>
                </a:ext>
              </a:extLst>
            </p:cNvPr>
            <p:cNvSpPr txBox="1"/>
            <p:nvPr/>
          </p:nvSpPr>
          <p:spPr>
            <a:xfrm>
              <a:off x="6695904" y="806167"/>
              <a:ext cx="1041953" cy="264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Friday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5" name="Google Shape;169;p14">
              <a:extLst>
                <a:ext uri="{FF2B5EF4-FFF2-40B4-BE49-F238E27FC236}">
                  <a16:creationId xmlns:a16="http://schemas.microsoft.com/office/drawing/2014/main" id="{EF295F00-EC05-F8DC-EDA4-6424C59AA4EC}"/>
                </a:ext>
              </a:extLst>
            </p:cNvPr>
            <p:cNvSpPr txBox="1"/>
            <p:nvPr/>
          </p:nvSpPr>
          <p:spPr>
            <a:xfrm>
              <a:off x="7730286" y="809561"/>
              <a:ext cx="1041953" cy="264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Saturday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6" name="Google Shape;177;p14">
              <a:extLst>
                <a:ext uri="{FF2B5EF4-FFF2-40B4-BE49-F238E27FC236}">
                  <a16:creationId xmlns:a16="http://schemas.microsoft.com/office/drawing/2014/main" id="{B24F02FE-0468-FD0E-878D-A47B69413D55}"/>
                </a:ext>
              </a:extLst>
            </p:cNvPr>
            <p:cNvSpPr txBox="1"/>
            <p:nvPr/>
          </p:nvSpPr>
          <p:spPr>
            <a:xfrm>
              <a:off x="2201388" y="1360760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7" name="Google Shape;177;p14">
              <a:extLst>
                <a:ext uri="{FF2B5EF4-FFF2-40B4-BE49-F238E27FC236}">
                  <a16:creationId xmlns:a16="http://schemas.microsoft.com/office/drawing/2014/main" id="{8098C779-549A-76E8-1BD2-9BEC058F925B}"/>
                </a:ext>
              </a:extLst>
            </p:cNvPr>
            <p:cNvSpPr txBox="1"/>
            <p:nvPr/>
          </p:nvSpPr>
          <p:spPr>
            <a:xfrm>
              <a:off x="3258458" y="1366838"/>
              <a:ext cx="976218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8" name="Google Shape;177;p14">
              <a:extLst>
                <a:ext uri="{FF2B5EF4-FFF2-40B4-BE49-F238E27FC236}">
                  <a16:creationId xmlns:a16="http://schemas.microsoft.com/office/drawing/2014/main" id="{AA647539-8A57-364C-ECDF-4453C279FE88}"/>
                </a:ext>
              </a:extLst>
            </p:cNvPr>
            <p:cNvSpPr txBox="1"/>
            <p:nvPr/>
          </p:nvSpPr>
          <p:spPr>
            <a:xfrm>
              <a:off x="4290498" y="1387306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9" name="Google Shape;177;p14">
              <a:extLst>
                <a:ext uri="{FF2B5EF4-FFF2-40B4-BE49-F238E27FC236}">
                  <a16:creationId xmlns:a16="http://schemas.microsoft.com/office/drawing/2014/main" id="{B4FAEEC8-FD67-82D9-327E-4D01A0EC30C0}"/>
                </a:ext>
              </a:extLst>
            </p:cNvPr>
            <p:cNvSpPr txBox="1"/>
            <p:nvPr/>
          </p:nvSpPr>
          <p:spPr>
            <a:xfrm>
              <a:off x="5341658" y="1387306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1" name="Google Shape;177;p14">
              <a:extLst>
                <a:ext uri="{FF2B5EF4-FFF2-40B4-BE49-F238E27FC236}">
                  <a16:creationId xmlns:a16="http://schemas.microsoft.com/office/drawing/2014/main" id="{512F06C5-95FC-C077-5980-350876EDCFA5}"/>
                </a:ext>
              </a:extLst>
            </p:cNvPr>
            <p:cNvSpPr txBox="1"/>
            <p:nvPr/>
          </p:nvSpPr>
          <p:spPr>
            <a:xfrm>
              <a:off x="7649137" y="1366949"/>
              <a:ext cx="976218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2" name="Google Shape;177;p14">
              <a:extLst>
                <a:ext uri="{FF2B5EF4-FFF2-40B4-BE49-F238E27FC236}">
                  <a16:creationId xmlns:a16="http://schemas.microsoft.com/office/drawing/2014/main" id="{38BBADBD-05B9-9616-C144-5FCBF135DB13}"/>
                </a:ext>
              </a:extLst>
            </p:cNvPr>
            <p:cNvSpPr txBox="1"/>
            <p:nvPr/>
          </p:nvSpPr>
          <p:spPr>
            <a:xfrm>
              <a:off x="1271411" y="1613011"/>
              <a:ext cx="915605" cy="22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3" name="Google Shape;177;p14">
              <a:extLst>
                <a:ext uri="{FF2B5EF4-FFF2-40B4-BE49-F238E27FC236}">
                  <a16:creationId xmlns:a16="http://schemas.microsoft.com/office/drawing/2014/main" id="{7C5ECD26-CB17-66E4-14CF-700A4CD59677}"/>
                </a:ext>
              </a:extLst>
            </p:cNvPr>
            <p:cNvSpPr txBox="1"/>
            <p:nvPr/>
          </p:nvSpPr>
          <p:spPr>
            <a:xfrm>
              <a:off x="2247162" y="1569790"/>
              <a:ext cx="976218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4" name="Google Shape;177;p14">
              <a:extLst>
                <a:ext uri="{FF2B5EF4-FFF2-40B4-BE49-F238E27FC236}">
                  <a16:creationId xmlns:a16="http://schemas.microsoft.com/office/drawing/2014/main" id="{AC32AC67-87B2-64F5-BD2E-C53066A09B3D}"/>
                </a:ext>
              </a:extLst>
            </p:cNvPr>
            <p:cNvSpPr txBox="1"/>
            <p:nvPr/>
          </p:nvSpPr>
          <p:spPr>
            <a:xfrm>
              <a:off x="3224907" y="1559221"/>
              <a:ext cx="976218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5" name="Google Shape;177;p14">
              <a:extLst>
                <a:ext uri="{FF2B5EF4-FFF2-40B4-BE49-F238E27FC236}">
                  <a16:creationId xmlns:a16="http://schemas.microsoft.com/office/drawing/2014/main" id="{F934A79F-A16E-0EF0-7A6A-5F96E35CB462}"/>
                </a:ext>
              </a:extLst>
            </p:cNvPr>
            <p:cNvSpPr txBox="1"/>
            <p:nvPr/>
          </p:nvSpPr>
          <p:spPr>
            <a:xfrm>
              <a:off x="4319659" y="1644062"/>
              <a:ext cx="976218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8" name="Google Shape;177;p14">
              <a:extLst>
                <a:ext uri="{FF2B5EF4-FFF2-40B4-BE49-F238E27FC236}">
                  <a16:creationId xmlns:a16="http://schemas.microsoft.com/office/drawing/2014/main" id="{E8D04995-0E16-D1EB-3C01-24301C8A2E07}"/>
                </a:ext>
              </a:extLst>
            </p:cNvPr>
            <p:cNvSpPr txBox="1"/>
            <p:nvPr/>
          </p:nvSpPr>
          <p:spPr>
            <a:xfrm>
              <a:off x="1292991" y="1120492"/>
              <a:ext cx="924570" cy="215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9" name="Google Shape;177;p14">
              <a:extLst>
                <a:ext uri="{FF2B5EF4-FFF2-40B4-BE49-F238E27FC236}">
                  <a16:creationId xmlns:a16="http://schemas.microsoft.com/office/drawing/2014/main" id="{CA3BB660-9243-31BF-96B5-4152680C48EF}"/>
                </a:ext>
              </a:extLst>
            </p:cNvPr>
            <p:cNvSpPr txBox="1"/>
            <p:nvPr/>
          </p:nvSpPr>
          <p:spPr>
            <a:xfrm>
              <a:off x="1292096" y="1867259"/>
              <a:ext cx="915605" cy="22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0" name="Google Shape;177;p14">
              <a:extLst>
                <a:ext uri="{FF2B5EF4-FFF2-40B4-BE49-F238E27FC236}">
                  <a16:creationId xmlns:a16="http://schemas.microsoft.com/office/drawing/2014/main" id="{ED4C0BF6-E834-AB63-3246-8691A376B6C2}"/>
                </a:ext>
              </a:extLst>
            </p:cNvPr>
            <p:cNvSpPr txBox="1"/>
            <p:nvPr/>
          </p:nvSpPr>
          <p:spPr>
            <a:xfrm>
              <a:off x="1284115" y="2123586"/>
              <a:ext cx="915605" cy="22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1" name="Google Shape;177;p14">
              <a:extLst>
                <a:ext uri="{FF2B5EF4-FFF2-40B4-BE49-F238E27FC236}">
                  <a16:creationId xmlns:a16="http://schemas.microsoft.com/office/drawing/2014/main" id="{C0960F42-268F-BEAC-E126-47E44E2D8058}"/>
                </a:ext>
              </a:extLst>
            </p:cNvPr>
            <p:cNvSpPr txBox="1"/>
            <p:nvPr/>
          </p:nvSpPr>
          <p:spPr>
            <a:xfrm>
              <a:off x="1281216" y="2350197"/>
              <a:ext cx="915605" cy="22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2" name="Google Shape;177;p14">
              <a:extLst>
                <a:ext uri="{FF2B5EF4-FFF2-40B4-BE49-F238E27FC236}">
                  <a16:creationId xmlns:a16="http://schemas.microsoft.com/office/drawing/2014/main" id="{56ED2FFC-AF85-92EC-8C5F-E20DE37FAB37}"/>
                </a:ext>
              </a:extLst>
            </p:cNvPr>
            <p:cNvSpPr txBox="1"/>
            <p:nvPr/>
          </p:nvSpPr>
          <p:spPr>
            <a:xfrm>
              <a:off x="1263284" y="2614399"/>
              <a:ext cx="915605" cy="22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3" name="Google Shape;177;p14">
              <a:extLst>
                <a:ext uri="{FF2B5EF4-FFF2-40B4-BE49-F238E27FC236}">
                  <a16:creationId xmlns:a16="http://schemas.microsoft.com/office/drawing/2014/main" id="{31D05713-8544-A049-B0A3-7E58FF4AD45A}"/>
                </a:ext>
              </a:extLst>
            </p:cNvPr>
            <p:cNvSpPr txBox="1"/>
            <p:nvPr/>
          </p:nvSpPr>
          <p:spPr>
            <a:xfrm>
              <a:off x="1302203" y="2821152"/>
              <a:ext cx="915605" cy="22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6" name="Google Shape;177;p14">
              <a:extLst>
                <a:ext uri="{FF2B5EF4-FFF2-40B4-BE49-F238E27FC236}">
                  <a16:creationId xmlns:a16="http://schemas.microsoft.com/office/drawing/2014/main" id="{8302C118-CB8F-BA35-68EF-5FBE49EE2B1C}"/>
                </a:ext>
              </a:extLst>
            </p:cNvPr>
            <p:cNvSpPr txBox="1"/>
            <p:nvPr/>
          </p:nvSpPr>
          <p:spPr>
            <a:xfrm>
              <a:off x="1282481" y="3066829"/>
              <a:ext cx="915605" cy="22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0" name="Google Shape;177;p14">
              <a:extLst>
                <a:ext uri="{FF2B5EF4-FFF2-40B4-BE49-F238E27FC236}">
                  <a16:creationId xmlns:a16="http://schemas.microsoft.com/office/drawing/2014/main" id="{73C2B0FC-E04F-900B-015D-C0A0C73FB62A}"/>
                </a:ext>
              </a:extLst>
            </p:cNvPr>
            <p:cNvSpPr txBox="1"/>
            <p:nvPr/>
          </p:nvSpPr>
          <p:spPr>
            <a:xfrm>
              <a:off x="1292095" y="3329985"/>
              <a:ext cx="915605" cy="22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1" name="Google Shape;177;p14">
              <a:extLst>
                <a:ext uri="{FF2B5EF4-FFF2-40B4-BE49-F238E27FC236}">
                  <a16:creationId xmlns:a16="http://schemas.microsoft.com/office/drawing/2014/main" id="{216555AD-C659-4C48-8492-48EFAD669A5B}"/>
                </a:ext>
              </a:extLst>
            </p:cNvPr>
            <p:cNvSpPr txBox="1"/>
            <p:nvPr/>
          </p:nvSpPr>
          <p:spPr>
            <a:xfrm>
              <a:off x="1263284" y="3544963"/>
              <a:ext cx="915605" cy="22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2" name="Google Shape;177;p14">
              <a:extLst>
                <a:ext uri="{FF2B5EF4-FFF2-40B4-BE49-F238E27FC236}">
                  <a16:creationId xmlns:a16="http://schemas.microsoft.com/office/drawing/2014/main" id="{355EE686-4E51-6882-3278-11CFCD7EFEDB}"/>
                </a:ext>
              </a:extLst>
            </p:cNvPr>
            <p:cNvSpPr txBox="1"/>
            <p:nvPr/>
          </p:nvSpPr>
          <p:spPr>
            <a:xfrm>
              <a:off x="1282480" y="3764034"/>
              <a:ext cx="915605" cy="22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3" name="Google Shape;177;p14">
              <a:extLst>
                <a:ext uri="{FF2B5EF4-FFF2-40B4-BE49-F238E27FC236}">
                  <a16:creationId xmlns:a16="http://schemas.microsoft.com/office/drawing/2014/main" id="{08D83961-305C-4398-6F0D-F1B58BFECDA1}"/>
                </a:ext>
              </a:extLst>
            </p:cNvPr>
            <p:cNvSpPr txBox="1"/>
            <p:nvPr/>
          </p:nvSpPr>
          <p:spPr>
            <a:xfrm>
              <a:off x="1282480" y="4008939"/>
              <a:ext cx="915605" cy="22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6" name="Google Shape;177;p14">
              <a:extLst>
                <a:ext uri="{FF2B5EF4-FFF2-40B4-BE49-F238E27FC236}">
                  <a16:creationId xmlns:a16="http://schemas.microsoft.com/office/drawing/2014/main" id="{4B37F751-328F-812B-43E0-211FE1EECD4F}"/>
                </a:ext>
              </a:extLst>
            </p:cNvPr>
            <p:cNvSpPr txBox="1"/>
            <p:nvPr/>
          </p:nvSpPr>
          <p:spPr>
            <a:xfrm>
              <a:off x="1271197" y="4225505"/>
              <a:ext cx="915605" cy="22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9" name="Google Shape;177;p14">
              <a:extLst>
                <a:ext uri="{FF2B5EF4-FFF2-40B4-BE49-F238E27FC236}">
                  <a16:creationId xmlns:a16="http://schemas.microsoft.com/office/drawing/2014/main" id="{F34D1E7A-ECBC-8045-84AB-15973ABC41C1}"/>
                </a:ext>
              </a:extLst>
            </p:cNvPr>
            <p:cNvSpPr txBox="1"/>
            <p:nvPr/>
          </p:nvSpPr>
          <p:spPr>
            <a:xfrm>
              <a:off x="1262767" y="4423664"/>
              <a:ext cx="915605" cy="22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0" name="Google Shape;177;p14">
              <a:extLst>
                <a:ext uri="{FF2B5EF4-FFF2-40B4-BE49-F238E27FC236}">
                  <a16:creationId xmlns:a16="http://schemas.microsoft.com/office/drawing/2014/main" id="{DF106C67-13F2-9F56-2CFE-CD7C28C27CEA}"/>
                </a:ext>
              </a:extLst>
            </p:cNvPr>
            <p:cNvSpPr txBox="1"/>
            <p:nvPr/>
          </p:nvSpPr>
          <p:spPr>
            <a:xfrm>
              <a:off x="1272461" y="4688272"/>
              <a:ext cx="915605" cy="223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1" name="Google Shape;177;p14">
              <a:extLst>
                <a:ext uri="{FF2B5EF4-FFF2-40B4-BE49-F238E27FC236}">
                  <a16:creationId xmlns:a16="http://schemas.microsoft.com/office/drawing/2014/main" id="{227021E1-11C7-4D2E-2EDA-442FF9136DF6}"/>
                </a:ext>
              </a:extLst>
            </p:cNvPr>
            <p:cNvSpPr txBox="1"/>
            <p:nvPr/>
          </p:nvSpPr>
          <p:spPr>
            <a:xfrm>
              <a:off x="2231618" y="1136527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2" name="Google Shape;177;p14">
              <a:extLst>
                <a:ext uri="{FF2B5EF4-FFF2-40B4-BE49-F238E27FC236}">
                  <a16:creationId xmlns:a16="http://schemas.microsoft.com/office/drawing/2014/main" id="{56E77565-2312-D153-7684-9F164F9A8DE1}"/>
                </a:ext>
              </a:extLst>
            </p:cNvPr>
            <p:cNvSpPr txBox="1"/>
            <p:nvPr/>
          </p:nvSpPr>
          <p:spPr>
            <a:xfrm>
              <a:off x="2221355" y="1880484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3" name="Google Shape;177;p14">
              <a:extLst>
                <a:ext uri="{FF2B5EF4-FFF2-40B4-BE49-F238E27FC236}">
                  <a16:creationId xmlns:a16="http://schemas.microsoft.com/office/drawing/2014/main" id="{57CAB07E-1106-4606-6756-E42A908F9EB2}"/>
                </a:ext>
              </a:extLst>
            </p:cNvPr>
            <p:cNvSpPr txBox="1"/>
            <p:nvPr/>
          </p:nvSpPr>
          <p:spPr>
            <a:xfrm>
              <a:off x="2230899" y="2097240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4" name="Google Shape;177;p14">
              <a:extLst>
                <a:ext uri="{FF2B5EF4-FFF2-40B4-BE49-F238E27FC236}">
                  <a16:creationId xmlns:a16="http://schemas.microsoft.com/office/drawing/2014/main" id="{D4E2CC4C-5AF6-992E-96CB-83C678E7A01B}"/>
                </a:ext>
              </a:extLst>
            </p:cNvPr>
            <p:cNvSpPr txBox="1"/>
            <p:nvPr/>
          </p:nvSpPr>
          <p:spPr>
            <a:xfrm>
              <a:off x="2221355" y="2370239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5" name="Google Shape;177;p14">
              <a:extLst>
                <a:ext uri="{FF2B5EF4-FFF2-40B4-BE49-F238E27FC236}">
                  <a16:creationId xmlns:a16="http://schemas.microsoft.com/office/drawing/2014/main" id="{7D58C1F1-8D9A-361B-C82C-F37B6263EC2A}"/>
                </a:ext>
              </a:extLst>
            </p:cNvPr>
            <p:cNvSpPr txBox="1"/>
            <p:nvPr/>
          </p:nvSpPr>
          <p:spPr>
            <a:xfrm>
              <a:off x="2213921" y="2595903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6" name="Google Shape;177;p14">
              <a:extLst>
                <a:ext uri="{FF2B5EF4-FFF2-40B4-BE49-F238E27FC236}">
                  <a16:creationId xmlns:a16="http://schemas.microsoft.com/office/drawing/2014/main" id="{AB9C5451-9A20-A6BB-D31C-8817EABD5877}"/>
                </a:ext>
              </a:extLst>
            </p:cNvPr>
            <p:cNvSpPr txBox="1"/>
            <p:nvPr/>
          </p:nvSpPr>
          <p:spPr>
            <a:xfrm>
              <a:off x="2229396" y="2803835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7" name="Google Shape;177;p14">
              <a:extLst>
                <a:ext uri="{FF2B5EF4-FFF2-40B4-BE49-F238E27FC236}">
                  <a16:creationId xmlns:a16="http://schemas.microsoft.com/office/drawing/2014/main" id="{6A4AB6AB-0EC2-4D62-215E-7C723A02381E}"/>
                </a:ext>
              </a:extLst>
            </p:cNvPr>
            <p:cNvSpPr txBox="1"/>
            <p:nvPr/>
          </p:nvSpPr>
          <p:spPr>
            <a:xfrm>
              <a:off x="2221894" y="3059029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8" name="Google Shape;177;p14">
              <a:extLst>
                <a:ext uri="{FF2B5EF4-FFF2-40B4-BE49-F238E27FC236}">
                  <a16:creationId xmlns:a16="http://schemas.microsoft.com/office/drawing/2014/main" id="{56F07539-2537-C7B9-4142-8B918E0898B6}"/>
                </a:ext>
              </a:extLst>
            </p:cNvPr>
            <p:cNvSpPr txBox="1"/>
            <p:nvPr/>
          </p:nvSpPr>
          <p:spPr>
            <a:xfrm>
              <a:off x="2203201" y="3304899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9" name="Google Shape;177;p14">
              <a:extLst>
                <a:ext uri="{FF2B5EF4-FFF2-40B4-BE49-F238E27FC236}">
                  <a16:creationId xmlns:a16="http://schemas.microsoft.com/office/drawing/2014/main" id="{9AFDA045-D1E3-8250-0CB9-9404CB9B8D9B}"/>
                </a:ext>
              </a:extLst>
            </p:cNvPr>
            <p:cNvSpPr txBox="1"/>
            <p:nvPr/>
          </p:nvSpPr>
          <p:spPr>
            <a:xfrm>
              <a:off x="2221629" y="3540487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0" name="Google Shape;177;p14">
              <a:extLst>
                <a:ext uri="{FF2B5EF4-FFF2-40B4-BE49-F238E27FC236}">
                  <a16:creationId xmlns:a16="http://schemas.microsoft.com/office/drawing/2014/main" id="{1295CBF6-29C8-927D-B656-9E795FE2FF4C}"/>
                </a:ext>
              </a:extLst>
            </p:cNvPr>
            <p:cNvSpPr txBox="1"/>
            <p:nvPr/>
          </p:nvSpPr>
          <p:spPr>
            <a:xfrm>
              <a:off x="2231179" y="3758031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1" name="Google Shape;177;p14">
              <a:extLst>
                <a:ext uri="{FF2B5EF4-FFF2-40B4-BE49-F238E27FC236}">
                  <a16:creationId xmlns:a16="http://schemas.microsoft.com/office/drawing/2014/main" id="{452833D2-3D70-8786-1298-8D6B5787367B}"/>
                </a:ext>
              </a:extLst>
            </p:cNvPr>
            <p:cNvSpPr txBox="1"/>
            <p:nvPr/>
          </p:nvSpPr>
          <p:spPr>
            <a:xfrm>
              <a:off x="2221613" y="3965192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2" name="Google Shape;177;p14">
              <a:extLst>
                <a:ext uri="{FF2B5EF4-FFF2-40B4-BE49-F238E27FC236}">
                  <a16:creationId xmlns:a16="http://schemas.microsoft.com/office/drawing/2014/main" id="{984659B2-68BD-98C3-EB29-3A6E88BD60FD}"/>
                </a:ext>
              </a:extLst>
            </p:cNvPr>
            <p:cNvSpPr txBox="1"/>
            <p:nvPr/>
          </p:nvSpPr>
          <p:spPr>
            <a:xfrm>
              <a:off x="2213921" y="4247199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3" name="Google Shape;177;p14">
              <a:extLst>
                <a:ext uri="{FF2B5EF4-FFF2-40B4-BE49-F238E27FC236}">
                  <a16:creationId xmlns:a16="http://schemas.microsoft.com/office/drawing/2014/main" id="{A8732738-A73C-4493-11F3-E62D9389B5B7}"/>
                </a:ext>
              </a:extLst>
            </p:cNvPr>
            <p:cNvSpPr txBox="1"/>
            <p:nvPr/>
          </p:nvSpPr>
          <p:spPr>
            <a:xfrm>
              <a:off x="2202981" y="4426050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4" name="Google Shape;177;p14">
              <a:extLst>
                <a:ext uri="{FF2B5EF4-FFF2-40B4-BE49-F238E27FC236}">
                  <a16:creationId xmlns:a16="http://schemas.microsoft.com/office/drawing/2014/main" id="{86EFBC0E-C9DC-4FE5-C5B9-0293A1323092}"/>
                </a:ext>
              </a:extLst>
            </p:cNvPr>
            <p:cNvSpPr txBox="1"/>
            <p:nvPr/>
          </p:nvSpPr>
          <p:spPr>
            <a:xfrm>
              <a:off x="2202755" y="4662560"/>
              <a:ext cx="976218" cy="25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5" name="Google Shape;177;p14">
              <a:extLst>
                <a:ext uri="{FF2B5EF4-FFF2-40B4-BE49-F238E27FC236}">
                  <a16:creationId xmlns:a16="http://schemas.microsoft.com/office/drawing/2014/main" id="{1671B9F0-2424-5590-29BC-40F3D79F153E}"/>
                </a:ext>
              </a:extLst>
            </p:cNvPr>
            <p:cNvSpPr txBox="1"/>
            <p:nvPr/>
          </p:nvSpPr>
          <p:spPr>
            <a:xfrm>
              <a:off x="3221667" y="1123082"/>
              <a:ext cx="976218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6" name="Google Shape;177;p14">
              <a:extLst>
                <a:ext uri="{FF2B5EF4-FFF2-40B4-BE49-F238E27FC236}">
                  <a16:creationId xmlns:a16="http://schemas.microsoft.com/office/drawing/2014/main" id="{FBCFC046-457D-9002-D1B8-6E0D10867392}"/>
                </a:ext>
              </a:extLst>
            </p:cNvPr>
            <p:cNvSpPr txBox="1"/>
            <p:nvPr/>
          </p:nvSpPr>
          <p:spPr>
            <a:xfrm>
              <a:off x="3231261" y="1650381"/>
              <a:ext cx="976218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7" name="Google Shape;177;p14">
              <a:extLst>
                <a:ext uri="{FF2B5EF4-FFF2-40B4-BE49-F238E27FC236}">
                  <a16:creationId xmlns:a16="http://schemas.microsoft.com/office/drawing/2014/main" id="{FE1ED65A-4E26-6B30-C70C-BABF9792E45C}"/>
                </a:ext>
              </a:extLst>
            </p:cNvPr>
            <p:cNvSpPr txBox="1"/>
            <p:nvPr/>
          </p:nvSpPr>
          <p:spPr>
            <a:xfrm>
              <a:off x="3212301" y="1859097"/>
              <a:ext cx="976218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8" name="Google Shape;177;p14">
              <a:extLst>
                <a:ext uri="{FF2B5EF4-FFF2-40B4-BE49-F238E27FC236}">
                  <a16:creationId xmlns:a16="http://schemas.microsoft.com/office/drawing/2014/main" id="{5FD39839-0E23-2EC1-FB0F-9D92ABFE56D3}"/>
                </a:ext>
              </a:extLst>
            </p:cNvPr>
            <p:cNvSpPr txBox="1"/>
            <p:nvPr/>
          </p:nvSpPr>
          <p:spPr>
            <a:xfrm>
              <a:off x="3223256" y="2085061"/>
              <a:ext cx="976218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9" name="Google Shape;177;p14">
              <a:extLst>
                <a:ext uri="{FF2B5EF4-FFF2-40B4-BE49-F238E27FC236}">
                  <a16:creationId xmlns:a16="http://schemas.microsoft.com/office/drawing/2014/main" id="{E6F4B424-330F-D700-590E-53E2176E6CBC}"/>
                </a:ext>
              </a:extLst>
            </p:cNvPr>
            <p:cNvSpPr txBox="1"/>
            <p:nvPr/>
          </p:nvSpPr>
          <p:spPr>
            <a:xfrm>
              <a:off x="3241627" y="2321062"/>
              <a:ext cx="976218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0" name="Google Shape;177;p14">
              <a:extLst>
                <a:ext uri="{FF2B5EF4-FFF2-40B4-BE49-F238E27FC236}">
                  <a16:creationId xmlns:a16="http://schemas.microsoft.com/office/drawing/2014/main" id="{D2298E12-30F5-AA03-E68D-C95BC91D99B7}"/>
                </a:ext>
              </a:extLst>
            </p:cNvPr>
            <p:cNvSpPr txBox="1"/>
            <p:nvPr/>
          </p:nvSpPr>
          <p:spPr>
            <a:xfrm>
              <a:off x="3221667" y="2563931"/>
              <a:ext cx="976218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1" name="Google Shape;177;p14">
              <a:extLst>
                <a:ext uri="{FF2B5EF4-FFF2-40B4-BE49-F238E27FC236}">
                  <a16:creationId xmlns:a16="http://schemas.microsoft.com/office/drawing/2014/main" id="{E90F4885-B803-1DBC-BE98-AF7483098815}"/>
                </a:ext>
              </a:extLst>
            </p:cNvPr>
            <p:cNvSpPr txBox="1"/>
            <p:nvPr/>
          </p:nvSpPr>
          <p:spPr>
            <a:xfrm>
              <a:off x="3212646" y="2838844"/>
              <a:ext cx="976218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2" name="Google Shape;177;p14">
              <a:extLst>
                <a:ext uri="{FF2B5EF4-FFF2-40B4-BE49-F238E27FC236}">
                  <a16:creationId xmlns:a16="http://schemas.microsoft.com/office/drawing/2014/main" id="{238DAD19-3FF2-B367-9871-301682A9A92B}"/>
                </a:ext>
              </a:extLst>
            </p:cNvPr>
            <p:cNvSpPr txBox="1"/>
            <p:nvPr/>
          </p:nvSpPr>
          <p:spPr>
            <a:xfrm>
              <a:off x="3212516" y="3056842"/>
              <a:ext cx="976218" cy="233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3" name="Google Shape;177;p14">
              <a:extLst>
                <a:ext uri="{FF2B5EF4-FFF2-40B4-BE49-F238E27FC236}">
                  <a16:creationId xmlns:a16="http://schemas.microsoft.com/office/drawing/2014/main" id="{EF764BF4-3943-281D-0C5A-1397AF362BB1}"/>
                </a:ext>
              </a:extLst>
            </p:cNvPr>
            <p:cNvSpPr txBox="1"/>
            <p:nvPr/>
          </p:nvSpPr>
          <p:spPr>
            <a:xfrm>
              <a:off x="3202752" y="3291863"/>
              <a:ext cx="1030756" cy="232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4" name="Google Shape;177;p14">
              <a:extLst>
                <a:ext uri="{FF2B5EF4-FFF2-40B4-BE49-F238E27FC236}">
                  <a16:creationId xmlns:a16="http://schemas.microsoft.com/office/drawing/2014/main" id="{1BE6EC5F-65B8-A911-CBF0-F2C827D9AFFA}"/>
                </a:ext>
              </a:extLst>
            </p:cNvPr>
            <p:cNvSpPr txBox="1"/>
            <p:nvPr/>
          </p:nvSpPr>
          <p:spPr>
            <a:xfrm>
              <a:off x="3204741" y="3529254"/>
              <a:ext cx="1030756" cy="232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5" name="Google Shape;177;p14">
              <a:extLst>
                <a:ext uri="{FF2B5EF4-FFF2-40B4-BE49-F238E27FC236}">
                  <a16:creationId xmlns:a16="http://schemas.microsoft.com/office/drawing/2014/main" id="{B1CDEA78-CDA5-0D8F-D2B6-B8C3E1CC0D98}"/>
                </a:ext>
              </a:extLst>
            </p:cNvPr>
            <p:cNvSpPr txBox="1"/>
            <p:nvPr/>
          </p:nvSpPr>
          <p:spPr>
            <a:xfrm>
              <a:off x="3174372" y="3746700"/>
              <a:ext cx="1030756" cy="232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6" name="Google Shape;177;p14">
              <a:extLst>
                <a:ext uri="{FF2B5EF4-FFF2-40B4-BE49-F238E27FC236}">
                  <a16:creationId xmlns:a16="http://schemas.microsoft.com/office/drawing/2014/main" id="{26287B30-9623-6634-888C-6A9DD0DE5E20}"/>
                </a:ext>
              </a:extLst>
            </p:cNvPr>
            <p:cNvSpPr txBox="1"/>
            <p:nvPr/>
          </p:nvSpPr>
          <p:spPr>
            <a:xfrm>
              <a:off x="3223204" y="3951809"/>
              <a:ext cx="1030756" cy="232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7" name="Google Shape;177;p14">
              <a:extLst>
                <a:ext uri="{FF2B5EF4-FFF2-40B4-BE49-F238E27FC236}">
                  <a16:creationId xmlns:a16="http://schemas.microsoft.com/office/drawing/2014/main" id="{BA222D16-1DEB-0DB2-9B91-419F630671FC}"/>
                </a:ext>
              </a:extLst>
            </p:cNvPr>
            <p:cNvSpPr txBox="1"/>
            <p:nvPr/>
          </p:nvSpPr>
          <p:spPr>
            <a:xfrm>
              <a:off x="3193793" y="4208521"/>
              <a:ext cx="1030756" cy="232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8" name="Google Shape;177;p14">
              <a:extLst>
                <a:ext uri="{FF2B5EF4-FFF2-40B4-BE49-F238E27FC236}">
                  <a16:creationId xmlns:a16="http://schemas.microsoft.com/office/drawing/2014/main" id="{B3E74226-229A-F892-B2D3-355750C3D65D}"/>
                </a:ext>
              </a:extLst>
            </p:cNvPr>
            <p:cNvSpPr txBox="1"/>
            <p:nvPr/>
          </p:nvSpPr>
          <p:spPr>
            <a:xfrm>
              <a:off x="3204234" y="4443721"/>
              <a:ext cx="1030756" cy="232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9" name="Google Shape;177;p14">
              <a:extLst>
                <a:ext uri="{FF2B5EF4-FFF2-40B4-BE49-F238E27FC236}">
                  <a16:creationId xmlns:a16="http://schemas.microsoft.com/office/drawing/2014/main" id="{7E8D7365-9391-62D0-B0CA-9D05E70B7B76}"/>
                </a:ext>
              </a:extLst>
            </p:cNvPr>
            <p:cNvSpPr txBox="1"/>
            <p:nvPr/>
          </p:nvSpPr>
          <p:spPr>
            <a:xfrm>
              <a:off x="3205604" y="4687496"/>
              <a:ext cx="1030756" cy="232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0" name="Google Shape;177;p14">
              <a:extLst>
                <a:ext uri="{FF2B5EF4-FFF2-40B4-BE49-F238E27FC236}">
                  <a16:creationId xmlns:a16="http://schemas.microsoft.com/office/drawing/2014/main" id="{07C92621-30D3-0AFA-9455-FD0396A429AF}"/>
                </a:ext>
              </a:extLst>
            </p:cNvPr>
            <p:cNvSpPr txBox="1"/>
            <p:nvPr/>
          </p:nvSpPr>
          <p:spPr>
            <a:xfrm>
              <a:off x="4281452" y="1134031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1" name="Google Shape;177;p14">
              <a:extLst>
                <a:ext uri="{FF2B5EF4-FFF2-40B4-BE49-F238E27FC236}">
                  <a16:creationId xmlns:a16="http://schemas.microsoft.com/office/drawing/2014/main" id="{EF9768F4-A8E4-9699-4FE1-97A15E8597ED}"/>
                </a:ext>
              </a:extLst>
            </p:cNvPr>
            <p:cNvSpPr txBox="1"/>
            <p:nvPr/>
          </p:nvSpPr>
          <p:spPr>
            <a:xfrm>
              <a:off x="4263127" y="1634168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2" name="Google Shape;177;p14">
              <a:extLst>
                <a:ext uri="{FF2B5EF4-FFF2-40B4-BE49-F238E27FC236}">
                  <a16:creationId xmlns:a16="http://schemas.microsoft.com/office/drawing/2014/main" id="{5908B73A-A4C1-4DB5-B10B-095DEB371E68}"/>
                </a:ext>
              </a:extLst>
            </p:cNvPr>
            <p:cNvSpPr txBox="1"/>
            <p:nvPr/>
          </p:nvSpPr>
          <p:spPr>
            <a:xfrm>
              <a:off x="4282559" y="1908186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3" name="Google Shape;177;p14">
              <a:extLst>
                <a:ext uri="{FF2B5EF4-FFF2-40B4-BE49-F238E27FC236}">
                  <a16:creationId xmlns:a16="http://schemas.microsoft.com/office/drawing/2014/main" id="{1E39A040-3E88-8898-997A-50CFFB892A6D}"/>
                </a:ext>
              </a:extLst>
            </p:cNvPr>
            <p:cNvSpPr txBox="1"/>
            <p:nvPr/>
          </p:nvSpPr>
          <p:spPr>
            <a:xfrm>
              <a:off x="4282559" y="2095684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4" name="Google Shape;177;p14">
              <a:extLst>
                <a:ext uri="{FF2B5EF4-FFF2-40B4-BE49-F238E27FC236}">
                  <a16:creationId xmlns:a16="http://schemas.microsoft.com/office/drawing/2014/main" id="{3F755500-6A54-648C-A9A1-CF6C53C978CA}"/>
                </a:ext>
              </a:extLst>
            </p:cNvPr>
            <p:cNvSpPr txBox="1"/>
            <p:nvPr/>
          </p:nvSpPr>
          <p:spPr>
            <a:xfrm>
              <a:off x="4282558" y="2341264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5" name="Google Shape;177;p14">
              <a:extLst>
                <a:ext uri="{FF2B5EF4-FFF2-40B4-BE49-F238E27FC236}">
                  <a16:creationId xmlns:a16="http://schemas.microsoft.com/office/drawing/2014/main" id="{EEEEEB9D-5B06-8C98-1FD4-C6C292576E86}"/>
                </a:ext>
              </a:extLst>
            </p:cNvPr>
            <p:cNvSpPr txBox="1"/>
            <p:nvPr/>
          </p:nvSpPr>
          <p:spPr>
            <a:xfrm>
              <a:off x="4262750" y="2616937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6" name="Google Shape;177;p14">
              <a:extLst>
                <a:ext uri="{FF2B5EF4-FFF2-40B4-BE49-F238E27FC236}">
                  <a16:creationId xmlns:a16="http://schemas.microsoft.com/office/drawing/2014/main" id="{108AFD61-EC4F-E7A4-F1D2-02E96259C012}"/>
                </a:ext>
              </a:extLst>
            </p:cNvPr>
            <p:cNvSpPr txBox="1"/>
            <p:nvPr/>
          </p:nvSpPr>
          <p:spPr>
            <a:xfrm>
              <a:off x="4273521" y="2829592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7" name="Google Shape;177;p14">
              <a:extLst>
                <a:ext uri="{FF2B5EF4-FFF2-40B4-BE49-F238E27FC236}">
                  <a16:creationId xmlns:a16="http://schemas.microsoft.com/office/drawing/2014/main" id="{D232EFA0-DA2B-5E1A-EABD-725CCCC2A5D6}"/>
                </a:ext>
              </a:extLst>
            </p:cNvPr>
            <p:cNvSpPr txBox="1"/>
            <p:nvPr/>
          </p:nvSpPr>
          <p:spPr>
            <a:xfrm>
              <a:off x="4300957" y="3075573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8" name="Google Shape;177;p14">
              <a:extLst>
                <a:ext uri="{FF2B5EF4-FFF2-40B4-BE49-F238E27FC236}">
                  <a16:creationId xmlns:a16="http://schemas.microsoft.com/office/drawing/2014/main" id="{3F4BA294-9662-017E-B917-7363B2B95A6C}"/>
                </a:ext>
              </a:extLst>
            </p:cNvPr>
            <p:cNvSpPr txBox="1"/>
            <p:nvPr/>
          </p:nvSpPr>
          <p:spPr>
            <a:xfrm>
              <a:off x="4283512" y="3328102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9" name="Google Shape;177;p14">
              <a:extLst>
                <a:ext uri="{FF2B5EF4-FFF2-40B4-BE49-F238E27FC236}">
                  <a16:creationId xmlns:a16="http://schemas.microsoft.com/office/drawing/2014/main" id="{303243D6-074D-DD87-D671-AD24943100B1}"/>
                </a:ext>
              </a:extLst>
            </p:cNvPr>
            <p:cNvSpPr txBox="1"/>
            <p:nvPr/>
          </p:nvSpPr>
          <p:spPr>
            <a:xfrm>
              <a:off x="4289866" y="3519921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0" name="Google Shape;177;p14">
              <a:extLst>
                <a:ext uri="{FF2B5EF4-FFF2-40B4-BE49-F238E27FC236}">
                  <a16:creationId xmlns:a16="http://schemas.microsoft.com/office/drawing/2014/main" id="{D9CACE46-7F86-80B0-6D41-66E49761A6C5}"/>
                </a:ext>
              </a:extLst>
            </p:cNvPr>
            <p:cNvSpPr txBox="1"/>
            <p:nvPr/>
          </p:nvSpPr>
          <p:spPr>
            <a:xfrm>
              <a:off x="4273521" y="3754840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1" name="Google Shape;177;p14">
              <a:extLst>
                <a:ext uri="{FF2B5EF4-FFF2-40B4-BE49-F238E27FC236}">
                  <a16:creationId xmlns:a16="http://schemas.microsoft.com/office/drawing/2014/main" id="{6CAC18CF-B0B7-A126-3D5C-35C888DBBC79}"/>
                </a:ext>
              </a:extLst>
            </p:cNvPr>
            <p:cNvSpPr txBox="1"/>
            <p:nvPr/>
          </p:nvSpPr>
          <p:spPr>
            <a:xfrm>
              <a:off x="4292126" y="3990632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2" name="Google Shape;177;p14">
              <a:extLst>
                <a:ext uri="{FF2B5EF4-FFF2-40B4-BE49-F238E27FC236}">
                  <a16:creationId xmlns:a16="http://schemas.microsoft.com/office/drawing/2014/main" id="{FCE46378-24EA-C87D-7101-F081B28AB3C6}"/>
                </a:ext>
              </a:extLst>
            </p:cNvPr>
            <p:cNvSpPr txBox="1"/>
            <p:nvPr/>
          </p:nvSpPr>
          <p:spPr>
            <a:xfrm>
              <a:off x="4273521" y="4235661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3" name="Google Shape;177;p14">
              <a:extLst>
                <a:ext uri="{FF2B5EF4-FFF2-40B4-BE49-F238E27FC236}">
                  <a16:creationId xmlns:a16="http://schemas.microsoft.com/office/drawing/2014/main" id="{AA102990-DBC5-2767-819D-79D76A4C35D6}"/>
                </a:ext>
              </a:extLst>
            </p:cNvPr>
            <p:cNvSpPr txBox="1"/>
            <p:nvPr/>
          </p:nvSpPr>
          <p:spPr>
            <a:xfrm>
              <a:off x="4293252" y="4459682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4" name="Google Shape;177;p14">
              <a:extLst>
                <a:ext uri="{FF2B5EF4-FFF2-40B4-BE49-F238E27FC236}">
                  <a16:creationId xmlns:a16="http://schemas.microsoft.com/office/drawing/2014/main" id="{AF23EBD8-BE77-840E-08A4-AADE5E7ABEC9}"/>
                </a:ext>
              </a:extLst>
            </p:cNvPr>
            <p:cNvSpPr txBox="1"/>
            <p:nvPr/>
          </p:nvSpPr>
          <p:spPr>
            <a:xfrm>
              <a:off x="4281834" y="4651909"/>
              <a:ext cx="1007026" cy="247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5" name="Google Shape;177;p14">
              <a:extLst>
                <a:ext uri="{FF2B5EF4-FFF2-40B4-BE49-F238E27FC236}">
                  <a16:creationId xmlns:a16="http://schemas.microsoft.com/office/drawing/2014/main" id="{EA7A59E1-B7DE-1E53-BFB6-9D965C814888}"/>
                </a:ext>
              </a:extLst>
            </p:cNvPr>
            <p:cNvSpPr txBox="1"/>
            <p:nvPr/>
          </p:nvSpPr>
          <p:spPr>
            <a:xfrm>
              <a:off x="5352637" y="1123833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7" name="Google Shape;177;p14">
              <a:extLst>
                <a:ext uri="{FF2B5EF4-FFF2-40B4-BE49-F238E27FC236}">
                  <a16:creationId xmlns:a16="http://schemas.microsoft.com/office/drawing/2014/main" id="{8655C751-464A-A05A-9C7C-F5B2514F5FE6}"/>
                </a:ext>
              </a:extLst>
            </p:cNvPr>
            <p:cNvSpPr txBox="1"/>
            <p:nvPr/>
          </p:nvSpPr>
          <p:spPr>
            <a:xfrm>
              <a:off x="5362501" y="1631810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0" name="Google Shape;177;p14">
              <a:extLst>
                <a:ext uri="{FF2B5EF4-FFF2-40B4-BE49-F238E27FC236}">
                  <a16:creationId xmlns:a16="http://schemas.microsoft.com/office/drawing/2014/main" id="{E2036602-337E-6D6A-16A4-12BA633D69D1}"/>
                </a:ext>
              </a:extLst>
            </p:cNvPr>
            <p:cNvSpPr txBox="1"/>
            <p:nvPr/>
          </p:nvSpPr>
          <p:spPr>
            <a:xfrm>
              <a:off x="5382018" y="1888143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1" name="Google Shape;177;p14">
              <a:extLst>
                <a:ext uri="{FF2B5EF4-FFF2-40B4-BE49-F238E27FC236}">
                  <a16:creationId xmlns:a16="http://schemas.microsoft.com/office/drawing/2014/main" id="{74715834-7BC8-18EA-A003-699F92D97619}"/>
                </a:ext>
              </a:extLst>
            </p:cNvPr>
            <p:cNvSpPr txBox="1"/>
            <p:nvPr/>
          </p:nvSpPr>
          <p:spPr>
            <a:xfrm>
              <a:off x="5333812" y="2116071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2" name="Google Shape;177;p14">
              <a:extLst>
                <a:ext uri="{FF2B5EF4-FFF2-40B4-BE49-F238E27FC236}">
                  <a16:creationId xmlns:a16="http://schemas.microsoft.com/office/drawing/2014/main" id="{24DAF057-79F1-7B6C-16CC-AE0D05488576}"/>
                </a:ext>
              </a:extLst>
            </p:cNvPr>
            <p:cNvSpPr txBox="1"/>
            <p:nvPr/>
          </p:nvSpPr>
          <p:spPr>
            <a:xfrm>
              <a:off x="5362501" y="2350648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3" name="Google Shape;177;p14">
              <a:extLst>
                <a:ext uri="{FF2B5EF4-FFF2-40B4-BE49-F238E27FC236}">
                  <a16:creationId xmlns:a16="http://schemas.microsoft.com/office/drawing/2014/main" id="{9711738E-D0BA-E7BB-92AD-20DF10672367}"/>
                </a:ext>
              </a:extLst>
            </p:cNvPr>
            <p:cNvSpPr txBox="1"/>
            <p:nvPr/>
          </p:nvSpPr>
          <p:spPr>
            <a:xfrm>
              <a:off x="5352637" y="2604975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4" name="Google Shape;177;p14">
              <a:extLst>
                <a:ext uri="{FF2B5EF4-FFF2-40B4-BE49-F238E27FC236}">
                  <a16:creationId xmlns:a16="http://schemas.microsoft.com/office/drawing/2014/main" id="{3F54FD7D-94D2-D0A9-0C9C-952263BA3E4F}"/>
                </a:ext>
              </a:extLst>
            </p:cNvPr>
            <p:cNvSpPr txBox="1"/>
            <p:nvPr/>
          </p:nvSpPr>
          <p:spPr>
            <a:xfrm>
              <a:off x="5371920" y="2822466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6" name="Google Shape;177;p14">
              <a:extLst>
                <a:ext uri="{FF2B5EF4-FFF2-40B4-BE49-F238E27FC236}">
                  <a16:creationId xmlns:a16="http://schemas.microsoft.com/office/drawing/2014/main" id="{1B783F89-5EFF-CD3C-0D5A-87332DD28774}"/>
                </a:ext>
              </a:extLst>
            </p:cNvPr>
            <p:cNvSpPr txBox="1"/>
            <p:nvPr/>
          </p:nvSpPr>
          <p:spPr>
            <a:xfrm>
              <a:off x="5361892" y="3039668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8" name="Google Shape;177;p14">
              <a:extLst>
                <a:ext uri="{FF2B5EF4-FFF2-40B4-BE49-F238E27FC236}">
                  <a16:creationId xmlns:a16="http://schemas.microsoft.com/office/drawing/2014/main" id="{61709380-D9C5-E66C-BCCF-B72789752F07}"/>
                </a:ext>
              </a:extLst>
            </p:cNvPr>
            <p:cNvSpPr txBox="1"/>
            <p:nvPr/>
          </p:nvSpPr>
          <p:spPr>
            <a:xfrm>
              <a:off x="5352637" y="3283487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5" name="Google Shape;177;p14">
              <a:extLst>
                <a:ext uri="{FF2B5EF4-FFF2-40B4-BE49-F238E27FC236}">
                  <a16:creationId xmlns:a16="http://schemas.microsoft.com/office/drawing/2014/main" id="{AEDC360A-335E-5821-4348-D3B036E5E0C5}"/>
                </a:ext>
              </a:extLst>
            </p:cNvPr>
            <p:cNvSpPr txBox="1"/>
            <p:nvPr/>
          </p:nvSpPr>
          <p:spPr>
            <a:xfrm>
              <a:off x="5352637" y="3509683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1" name="Google Shape;177;p14">
              <a:extLst>
                <a:ext uri="{FF2B5EF4-FFF2-40B4-BE49-F238E27FC236}">
                  <a16:creationId xmlns:a16="http://schemas.microsoft.com/office/drawing/2014/main" id="{89D60D15-656D-9401-ADE0-8A0404635888}"/>
                </a:ext>
              </a:extLst>
            </p:cNvPr>
            <p:cNvSpPr txBox="1"/>
            <p:nvPr/>
          </p:nvSpPr>
          <p:spPr>
            <a:xfrm>
              <a:off x="5361892" y="3745498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2" name="Google Shape;177;p14">
              <a:extLst>
                <a:ext uri="{FF2B5EF4-FFF2-40B4-BE49-F238E27FC236}">
                  <a16:creationId xmlns:a16="http://schemas.microsoft.com/office/drawing/2014/main" id="{3233A6D7-74FA-2058-D1C0-780CAC9E0BAF}"/>
                </a:ext>
              </a:extLst>
            </p:cNvPr>
            <p:cNvSpPr txBox="1"/>
            <p:nvPr/>
          </p:nvSpPr>
          <p:spPr>
            <a:xfrm>
              <a:off x="5371920" y="3998368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3" name="Google Shape;177;p14">
              <a:extLst>
                <a:ext uri="{FF2B5EF4-FFF2-40B4-BE49-F238E27FC236}">
                  <a16:creationId xmlns:a16="http://schemas.microsoft.com/office/drawing/2014/main" id="{841F3C33-0116-826F-326F-20C755A4C3DA}"/>
                </a:ext>
              </a:extLst>
            </p:cNvPr>
            <p:cNvSpPr txBox="1"/>
            <p:nvPr/>
          </p:nvSpPr>
          <p:spPr>
            <a:xfrm>
              <a:off x="5352637" y="4217154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4" name="Google Shape;177;p14">
              <a:extLst>
                <a:ext uri="{FF2B5EF4-FFF2-40B4-BE49-F238E27FC236}">
                  <a16:creationId xmlns:a16="http://schemas.microsoft.com/office/drawing/2014/main" id="{82537238-42DE-8E15-0AAC-8F73AB356130}"/>
                </a:ext>
              </a:extLst>
            </p:cNvPr>
            <p:cNvSpPr txBox="1"/>
            <p:nvPr/>
          </p:nvSpPr>
          <p:spPr>
            <a:xfrm>
              <a:off x="5361892" y="4444194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5" name="Google Shape;177;p14">
              <a:extLst>
                <a:ext uri="{FF2B5EF4-FFF2-40B4-BE49-F238E27FC236}">
                  <a16:creationId xmlns:a16="http://schemas.microsoft.com/office/drawing/2014/main" id="{35F180D8-F51F-5C26-CADD-849432963E4C}"/>
                </a:ext>
              </a:extLst>
            </p:cNvPr>
            <p:cNvSpPr txBox="1"/>
            <p:nvPr/>
          </p:nvSpPr>
          <p:spPr>
            <a:xfrm>
              <a:off x="5352637" y="4668981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6" name="Google Shape;177;p14">
              <a:extLst>
                <a:ext uri="{FF2B5EF4-FFF2-40B4-BE49-F238E27FC236}">
                  <a16:creationId xmlns:a16="http://schemas.microsoft.com/office/drawing/2014/main" id="{6FC43A8D-AF6B-815B-ECD5-0413EB160921}"/>
                </a:ext>
              </a:extLst>
            </p:cNvPr>
            <p:cNvSpPr txBox="1"/>
            <p:nvPr/>
          </p:nvSpPr>
          <p:spPr>
            <a:xfrm>
              <a:off x="6492240" y="1105839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7" name="Google Shape;177;p14">
              <a:extLst>
                <a:ext uri="{FF2B5EF4-FFF2-40B4-BE49-F238E27FC236}">
                  <a16:creationId xmlns:a16="http://schemas.microsoft.com/office/drawing/2014/main" id="{7953390C-BF6D-FBD2-B753-7ACD6F994559}"/>
                </a:ext>
              </a:extLst>
            </p:cNvPr>
            <p:cNvSpPr txBox="1"/>
            <p:nvPr/>
          </p:nvSpPr>
          <p:spPr>
            <a:xfrm>
              <a:off x="6483994" y="1358872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8" name="Google Shape;177;p14">
              <a:extLst>
                <a:ext uri="{FF2B5EF4-FFF2-40B4-BE49-F238E27FC236}">
                  <a16:creationId xmlns:a16="http://schemas.microsoft.com/office/drawing/2014/main" id="{62D32E0E-28C0-D808-7B9E-A5CABAD68597}"/>
                </a:ext>
              </a:extLst>
            </p:cNvPr>
            <p:cNvSpPr txBox="1"/>
            <p:nvPr/>
          </p:nvSpPr>
          <p:spPr>
            <a:xfrm>
              <a:off x="6492240" y="1641448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9" name="Google Shape;177;p14">
              <a:extLst>
                <a:ext uri="{FF2B5EF4-FFF2-40B4-BE49-F238E27FC236}">
                  <a16:creationId xmlns:a16="http://schemas.microsoft.com/office/drawing/2014/main" id="{58144D58-A12C-3F0A-0C2F-5622993C34EF}"/>
                </a:ext>
              </a:extLst>
            </p:cNvPr>
            <p:cNvSpPr txBox="1"/>
            <p:nvPr/>
          </p:nvSpPr>
          <p:spPr>
            <a:xfrm>
              <a:off x="6492240" y="1869473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00" name="Google Shape;177;p14">
              <a:extLst>
                <a:ext uri="{FF2B5EF4-FFF2-40B4-BE49-F238E27FC236}">
                  <a16:creationId xmlns:a16="http://schemas.microsoft.com/office/drawing/2014/main" id="{17C70B01-1DC8-D5AF-4995-B2D3534D3E54}"/>
                </a:ext>
              </a:extLst>
            </p:cNvPr>
            <p:cNvSpPr txBox="1"/>
            <p:nvPr/>
          </p:nvSpPr>
          <p:spPr>
            <a:xfrm>
              <a:off x="6474250" y="2077374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02" name="Google Shape;177;p14">
              <a:extLst>
                <a:ext uri="{FF2B5EF4-FFF2-40B4-BE49-F238E27FC236}">
                  <a16:creationId xmlns:a16="http://schemas.microsoft.com/office/drawing/2014/main" id="{105384C6-F4CA-2BC9-F35B-5CA42FE44552}"/>
                </a:ext>
              </a:extLst>
            </p:cNvPr>
            <p:cNvSpPr txBox="1"/>
            <p:nvPr/>
          </p:nvSpPr>
          <p:spPr>
            <a:xfrm>
              <a:off x="6482061" y="2358944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03" name="Google Shape;177;p14">
              <a:extLst>
                <a:ext uri="{FF2B5EF4-FFF2-40B4-BE49-F238E27FC236}">
                  <a16:creationId xmlns:a16="http://schemas.microsoft.com/office/drawing/2014/main" id="{1EFEECD2-F62E-4750-6329-0473383C78F4}"/>
                </a:ext>
              </a:extLst>
            </p:cNvPr>
            <p:cNvSpPr txBox="1"/>
            <p:nvPr/>
          </p:nvSpPr>
          <p:spPr>
            <a:xfrm>
              <a:off x="6480930" y="2576906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06" name="Google Shape;177;p14">
              <a:extLst>
                <a:ext uri="{FF2B5EF4-FFF2-40B4-BE49-F238E27FC236}">
                  <a16:creationId xmlns:a16="http://schemas.microsoft.com/office/drawing/2014/main" id="{9A6E45ED-0558-02B3-1366-CCF9E36C7B21}"/>
                </a:ext>
              </a:extLst>
            </p:cNvPr>
            <p:cNvSpPr txBox="1"/>
            <p:nvPr/>
          </p:nvSpPr>
          <p:spPr>
            <a:xfrm>
              <a:off x="6475769" y="2802293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1" name="Google Shape;177;p14">
              <a:extLst>
                <a:ext uri="{FF2B5EF4-FFF2-40B4-BE49-F238E27FC236}">
                  <a16:creationId xmlns:a16="http://schemas.microsoft.com/office/drawing/2014/main" id="{251C4C51-A46C-7BCE-39DB-4134C00B31B8}"/>
                </a:ext>
              </a:extLst>
            </p:cNvPr>
            <p:cNvSpPr txBox="1"/>
            <p:nvPr/>
          </p:nvSpPr>
          <p:spPr>
            <a:xfrm>
              <a:off x="6481469" y="3115935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5" name="Google Shape;177;p14">
              <a:extLst>
                <a:ext uri="{FF2B5EF4-FFF2-40B4-BE49-F238E27FC236}">
                  <a16:creationId xmlns:a16="http://schemas.microsoft.com/office/drawing/2014/main" id="{D4D27D40-3370-2104-C094-9FC89D9EB1D6}"/>
                </a:ext>
              </a:extLst>
            </p:cNvPr>
            <p:cNvSpPr txBox="1"/>
            <p:nvPr/>
          </p:nvSpPr>
          <p:spPr>
            <a:xfrm>
              <a:off x="6481469" y="3292499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0" name="Google Shape;177;p14">
              <a:extLst>
                <a:ext uri="{FF2B5EF4-FFF2-40B4-BE49-F238E27FC236}">
                  <a16:creationId xmlns:a16="http://schemas.microsoft.com/office/drawing/2014/main" id="{75465CEE-9387-2B20-0A33-4F2A75FC23DD}"/>
                </a:ext>
              </a:extLst>
            </p:cNvPr>
            <p:cNvSpPr txBox="1"/>
            <p:nvPr/>
          </p:nvSpPr>
          <p:spPr>
            <a:xfrm>
              <a:off x="6492240" y="3521800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6" name="Google Shape;177;p14">
              <a:extLst>
                <a:ext uri="{FF2B5EF4-FFF2-40B4-BE49-F238E27FC236}">
                  <a16:creationId xmlns:a16="http://schemas.microsoft.com/office/drawing/2014/main" id="{797E06AD-1FBA-0074-6F95-7DAFB0D746FA}"/>
                </a:ext>
              </a:extLst>
            </p:cNvPr>
            <p:cNvSpPr txBox="1"/>
            <p:nvPr/>
          </p:nvSpPr>
          <p:spPr>
            <a:xfrm>
              <a:off x="6486536" y="3763842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7" name="Google Shape;177;p14">
              <a:extLst>
                <a:ext uri="{FF2B5EF4-FFF2-40B4-BE49-F238E27FC236}">
                  <a16:creationId xmlns:a16="http://schemas.microsoft.com/office/drawing/2014/main" id="{E76C53E3-6096-38C9-5CEA-82F172720B85}"/>
                </a:ext>
              </a:extLst>
            </p:cNvPr>
            <p:cNvSpPr txBox="1"/>
            <p:nvPr/>
          </p:nvSpPr>
          <p:spPr>
            <a:xfrm>
              <a:off x="6504075" y="3962416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8" name="Google Shape;177;p14">
              <a:extLst>
                <a:ext uri="{FF2B5EF4-FFF2-40B4-BE49-F238E27FC236}">
                  <a16:creationId xmlns:a16="http://schemas.microsoft.com/office/drawing/2014/main" id="{43EBABEA-2F40-E2E9-0F6A-38DDAA822D06}"/>
                </a:ext>
              </a:extLst>
            </p:cNvPr>
            <p:cNvSpPr txBox="1"/>
            <p:nvPr/>
          </p:nvSpPr>
          <p:spPr>
            <a:xfrm>
              <a:off x="6477710" y="4227565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9" name="Google Shape;177;p14">
              <a:extLst>
                <a:ext uri="{FF2B5EF4-FFF2-40B4-BE49-F238E27FC236}">
                  <a16:creationId xmlns:a16="http://schemas.microsoft.com/office/drawing/2014/main" id="{F6EBD79F-41D5-AD4A-5FF7-4467954B36C9}"/>
                </a:ext>
              </a:extLst>
            </p:cNvPr>
            <p:cNvSpPr txBox="1"/>
            <p:nvPr/>
          </p:nvSpPr>
          <p:spPr>
            <a:xfrm>
              <a:off x="6474719" y="4426050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40" name="Google Shape;177;p14">
              <a:extLst>
                <a:ext uri="{FF2B5EF4-FFF2-40B4-BE49-F238E27FC236}">
                  <a16:creationId xmlns:a16="http://schemas.microsoft.com/office/drawing/2014/main" id="{E9180E43-3B7E-2594-0E42-EECE39AA5822}"/>
                </a:ext>
              </a:extLst>
            </p:cNvPr>
            <p:cNvSpPr txBox="1"/>
            <p:nvPr/>
          </p:nvSpPr>
          <p:spPr>
            <a:xfrm>
              <a:off x="6521277" y="4669113"/>
              <a:ext cx="1072788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41" name="Google Shape;177;p14">
              <a:extLst>
                <a:ext uri="{FF2B5EF4-FFF2-40B4-BE49-F238E27FC236}">
                  <a16:creationId xmlns:a16="http://schemas.microsoft.com/office/drawing/2014/main" id="{82DCB8A3-BE21-B852-4E5D-AF08A1FACD1B}"/>
                </a:ext>
              </a:extLst>
            </p:cNvPr>
            <p:cNvSpPr txBox="1"/>
            <p:nvPr/>
          </p:nvSpPr>
          <p:spPr>
            <a:xfrm>
              <a:off x="7605650" y="1117046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42" name="Google Shape;177;p14">
              <a:extLst>
                <a:ext uri="{FF2B5EF4-FFF2-40B4-BE49-F238E27FC236}">
                  <a16:creationId xmlns:a16="http://schemas.microsoft.com/office/drawing/2014/main" id="{1614EA1D-6E82-7A32-C497-25D704440C2A}"/>
                </a:ext>
              </a:extLst>
            </p:cNvPr>
            <p:cNvSpPr txBox="1"/>
            <p:nvPr/>
          </p:nvSpPr>
          <p:spPr>
            <a:xfrm>
              <a:off x="7613866" y="1391050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43" name="Google Shape;177;p14">
              <a:extLst>
                <a:ext uri="{FF2B5EF4-FFF2-40B4-BE49-F238E27FC236}">
                  <a16:creationId xmlns:a16="http://schemas.microsoft.com/office/drawing/2014/main" id="{DA9168CF-5F19-8E48-5DF8-E375EE1B9D25}"/>
                </a:ext>
              </a:extLst>
            </p:cNvPr>
            <p:cNvSpPr txBox="1"/>
            <p:nvPr/>
          </p:nvSpPr>
          <p:spPr>
            <a:xfrm>
              <a:off x="7627151" y="1646114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44" name="Google Shape;177;p14">
              <a:extLst>
                <a:ext uri="{FF2B5EF4-FFF2-40B4-BE49-F238E27FC236}">
                  <a16:creationId xmlns:a16="http://schemas.microsoft.com/office/drawing/2014/main" id="{61097F65-15D4-6EBA-6E5F-598AD26A341D}"/>
                </a:ext>
              </a:extLst>
            </p:cNvPr>
            <p:cNvSpPr txBox="1"/>
            <p:nvPr/>
          </p:nvSpPr>
          <p:spPr>
            <a:xfrm>
              <a:off x="7626062" y="1881967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45" name="Google Shape;177;p14">
              <a:extLst>
                <a:ext uri="{FF2B5EF4-FFF2-40B4-BE49-F238E27FC236}">
                  <a16:creationId xmlns:a16="http://schemas.microsoft.com/office/drawing/2014/main" id="{0711FD04-4C66-5BAA-1BC2-63FFF5CAD8E5}"/>
                </a:ext>
              </a:extLst>
            </p:cNvPr>
            <p:cNvSpPr txBox="1"/>
            <p:nvPr/>
          </p:nvSpPr>
          <p:spPr>
            <a:xfrm>
              <a:off x="7616545" y="2099704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46" name="Google Shape;177;p14">
              <a:extLst>
                <a:ext uri="{FF2B5EF4-FFF2-40B4-BE49-F238E27FC236}">
                  <a16:creationId xmlns:a16="http://schemas.microsoft.com/office/drawing/2014/main" id="{34BAE8DB-5AD3-3FD1-54AF-5A76A2536E7E}"/>
                </a:ext>
              </a:extLst>
            </p:cNvPr>
            <p:cNvSpPr txBox="1"/>
            <p:nvPr/>
          </p:nvSpPr>
          <p:spPr>
            <a:xfrm>
              <a:off x="7626353" y="2325699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47" name="Google Shape;177;p14">
              <a:extLst>
                <a:ext uri="{FF2B5EF4-FFF2-40B4-BE49-F238E27FC236}">
                  <a16:creationId xmlns:a16="http://schemas.microsoft.com/office/drawing/2014/main" id="{8A8E2943-6A17-B45C-E4DD-F82735321BEF}"/>
                </a:ext>
              </a:extLst>
            </p:cNvPr>
            <p:cNvSpPr txBox="1"/>
            <p:nvPr/>
          </p:nvSpPr>
          <p:spPr>
            <a:xfrm>
              <a:off x="7627393" y="2353044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48" name="Google Shape;177;p14">
              <a:extLst>
                <a:ext uri="{FF2B5EF4-FFF2-40B4-BE49-F238E27FC236}">
                  <a16:creationId xmlns:a16="http://schemas.microsoft.com/office/drawing/2014/main" id="{2809D168-ED57-5CF2-B512-5993A63D97D6}"/>
                </a:ext>
              </a:extLst>
            </p:cNvPr>
            <p:cNvSpPr txBox="1"/>
            <p:nvPr/>
          </p:nvSpPr>
          <p:spPr>
            <a:xfrm>
              <a:off x="7607856" y="2598407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49" name="Google Shape;177;p14">
              <a:extLst>
                <a:ext uri="{FF2B5EF4-FFF2-40B4-BE49-F238E27FC236}">
                  <a16:creationId xmlns:a16="http://schemas.microsoft.com/office/drawing/2014/main" id="{16DCAA5A-D80E-3298-6216-5D1C62D9D1DE}"/>
                </a:ext>
              </a:extLst>
            </p:cNvPr>
            <p:cNvSpPr txBox="1"/>
            <p:nvPr/>
          </p:nvSpPr>
          <p:spPr>
            <a:xfrm>
              <a:off x="7607973" y="2844045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50" name="Google Shape;177;p14">
              <a:extLst>
                <a:ext uri="{FF2B5EF4-FFF2-40B4-BE49-F238E27FC236}">
                  <a16:creationId xmlns:a16="http://schemas.microsoft.com/office/drawing/2014/main" id="{007DB647-3657-A5B2-B117-3BD89E57D801}"/>
                </a:ext>
              </a:extLst>
            </p:cNvPr>
            <p:cNvSpPr txBox="1"/>
            <p:nvPr/>
          </p:nvSpPr>
          <p:spPr>
            <a:xfrm>
              <a:off x="7604007" y="3070463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51" name="Google Shape;177;p14">
              <a:extLst>
                <a:ext uri="{FF2B5EF4-FFF2-40B4-BE49-F238E27FC236}">
                  <a16:creationId xmlns:a16="http://schemas.microsoft.com/office/drawing/2014/main" id="{11867637-713E-4056-CEBF-4BED02687634}"/>
                </a:ext>
              </a:extLst>
            </p:cNvPr>
            <p:cNvSpPr txBox="1"/>
            <p:nvPr/>
          </p:nvSpPr>
          <p:spPr>
            <a:xfrm>
              <a:off x="7605026" y="3295996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52" name="Google Shape;177;p14">
              <a:extLst>
                <a:ext uri="{FF2B5EF4-FFF2-40B4-BE49-F238E27FC236}">
                  <a16:creationId xmlns:a16="http://schemas.microsoft.com/office/drawing/2014/main" id="{965F478A-CAAF-3CC6-1E68-3F41DCBAC48E}"/>
                </a:ext>
              </a:extLst>
            </p:cNvPr>
            <p:cNvSpPr txBox="1"/>
            <p:nvPr/>
          </p:nvSpPr>
          <p:spPr>
            <a:xfrm>
              <a:off x="7614409" y="3484854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53" name="Google Shape;177;p14">
              <a:extLst>
                <a:ext uri="{FF2B5EF4-FFF2-40B4-BE49-F238E27FC236}">
                  <a16:creationId xmlns:a16="http://schemas.microsoft.com/office/drawing/2014/main" id="{543A827B-3F50-C7AC-8E17-62EFA627DB8D}"/>
                </a:ext>
              </a:extLst>
            </p:cNvPr>
            <p:cNvSpPr txBox="1"/>
            <p:nvPr/>
          </p:nvSpPr>
          <p:spPr>
            <a:xfrm>
              <a:off x="7597097" y="3749716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54" name="Google Shape;177;p14">
              <a:extLst>
                <a:ext uri="{FF2B5EF4-FFF2-40B4-BE49-F238E27FC236}">
                  <a16:creationId xmlns:a16="http://schemas.microsoft.com/office/drawing/2014/main" id="{38733378-3509-2831-64C3-DB49B1912D0C}"/>
                </a:ext>
              </a:extLst>
            </p:cNvPr>
            <p:cNvSpPr txBox="1"/>
            <p:nvPr/>
          </p:nvSpPr>
          <p:spPr>
            <a:xfrm>
              <a:off x="7613866" y="3983567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55" name="Google Shape;177;p14">
              <a:extLst>
                <a:ext uri="{FF2B5EF4-FFF2-40B4-BE49-F238E27FC236}">
                  <a16:creationId xmlns:a16="http://schemas.microsoft.com/office/drawing/2014/main" id="{8D110A60-119C-16E8-7E78-9D806FDCFAC6}"/>
                </a:ext>
              </a:extLst>
            </p:cNvPr>
            <p:cNvSpPr txBox="1"/>
            <p:nvPr/>
          </p:nvSpPr>
          <p:spPr>
            <a:xfrm>
              <a:off x="7626353" y="4199355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56" name="Google Shape;177;p14">
              <a:extLst>
                <a:ext uri="{FF2B5EF4-FFF2-40B4-BE49-F238E27FC236}">
                  <a16:creationId xmlns:a16="http://schemas.microsoft.com/office/drawing/2014/main" id="{D73F8A8A-F3E4-9E36-9B53-5B8B35661DD1}"/>
                </a:ext>
              </a:extLst>
            </p:cNvPr>
            <p:cNvSpPr txBox="1"/>
            <p:nvPr/>
          </p:nvSpPr>
          <p:spPr>
            <a:xfrm>
              <a:off x="7606625" y="4426050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57" name="Google Shape;177;p14">
              <a:extLst>
                <a:ext uri="{FF2B5EF4-FFF2-40B4-BE49-F238E27FC236}">
                  <a16:creationId xmlns:a16="http://schemas.microsoft.com/office/drawing/2014/main" id="{8382F8F6-6950-D4E2-632E-E7D21F31D6A0}"/>
                </a:ext>
              </a:extLst>
            </p:cNvPr>
            <p:cNvSpPr txBox="1"/>
            <p:nvPr/>
          </p:nvSpPr>
          <p:spPr>
            <a:xfrm>
              <a:off x="7607856" y="4690513"/>
              <a:ext cx="1019705" cy="236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79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36D939-0AB1-2227-4A03-0014D0C7A7AB}"/>
              </a:ext>
            </a:extLst>
          </p:cNvPr>
          <p:cNvSpPr/>
          <p:nvPr/>
        </p:nvSpPr>
        <p:spPr>
          <a:xfrm>
            <a:off x="691985" y="86133"/>
            <a:ext cx="775573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sz="3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Weekly Schedule Calendar</a:t>
            </a:r>
            <a:endParaRPr lang="en-US" sz="3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83D15D56-98A1-59CE-503C-99C2EC75B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053" y="-8533"/>
            <a:ext cx="1397523" cy="65217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BC3C2D-990A-22B2-0967-88EA525DE19C}"/>
              </a:ext>
            </a:extLst>
          </p:cNvPr>
          <p:cNvGrpSpPr/>
          <p:nvPr/>
        </p:nvGrpSpPr>
        <p:grpSpPr>
          <a:xfrm>
            <a:off x="423089" y="723314"/>
            <a:ext cx="8294279" cy="4285990"/>
            <a:chOff x="423089" y="723314"/>
            <a:chExt cx="8294279" cy="4285990"/>
          </a:xfrm>
        </p:grpSpPr>
        <p:sp>
          <p:nvSpPr>
            <p:cNvPr id="201" name="Google Shape;177;p14">
              <a:extLst>
                <a:ext uri="{FF2B5EF4-FFF2-40B4-BE49-F238E27FC236}">
                  <a16:creationId xmlns:a16="http://schemas.microsoft.com/office/drawing/2014/main" id="{00701DD7-7EAB-A97E-B382-FF339CE94937}"/>
                </a:ext>
              </a:extLst>
            </p:cNvPr>
            <p:cNvSpPr txBox="1"/>
            <p:nvPr/>
          </p:nvSpPr>
          <p:spPr>
            <a:xfrm>
              <a:off x="7428040" y="853397"/>
              <a:ext cx="307878" cy="185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 flipV="1">
              <a:off x="459627" y="1073717"/>
              <a:ext cx="8222174" cy="45719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59626" y="1616072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59626" y="1862218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59626" y="2108364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59626" y="2344882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459626" y="2601658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459626" y="2834558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459626" y="3041788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459626" y="3287902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459626" y="3522041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59626" y="3766978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59626" y="3969354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flipH="1">
              <a:off x="1225689" y="733028"/>
              <a:ext cx="45719" cy="4182172"/>
            </a:xfrm>
            <a:custGeom>
              <a:avLst/>
              <a:gdLst/>
              <a:ahLst/>
              <a:cxnLst/>
              <a:rect l="l" t="t" r="r" b="b"/>
              <a:pathLst>
                <a:path w="1" h="63624" fill="none" extrusionOk="0">
                  <a:moveTo>
                    <a:pt x="0" y="0"/>
                  </a:moveTo>
                  <a:lnTo>
                    <a:pt x="0" y="63623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 txBox="1"/>
            <p:nvPr/>
          </p:nvSpPr>
          <p:spPr>
            <a:xfrm>
              <a:off x="477326" y="794762"/>
              <a:ext cx="713133" cy="259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Time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9" name="Google Shape;169;p14"/>
            <p:cNvSpPr txBox="1"/>
            <p:nvPr/>
          </p:nvSpPr>
          <p:spPr>
            <a:xfrm>
              <a:off x="1489147" y="827305"/>
              <a:ext cx="837204" cy="239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Monday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9" name="Google Shape;179;p14"/>
            <p:cNvSpPr txBox="1"/>
            <p:nvPr/>
          </p:nvSpPr>
          <p:spPr>
            <a:xfrm>
              <a:off x="423089" y="1658119"/>
              <a:ext cx="774230" cy="2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10:00 AM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0" name="Google Shape;180;p14"/>
            <p:cNvSpPr txBox="1"/>
            <p:nvPr/>
          </p:nvSpPr>
          <p:spPr>
            <a:xfrm>
              <a:off x="433187" y="1924425"/>
              <a:ext cx="796119" cy="171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11:00 AM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1" name="Google Shape;181;p14"/>
            <p:cNvSpPr txBox="1"/>
            <p:nvPr/>
          </p:nvSpPr>
          <p:spPr>
            <a:xfrm>
              <a:off x="433944" y="2162847"/>
              <a:ext cx="754279" cy="170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12:00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2" name="Google Shape;182;p14"/>
            <p:cNvSpPr txBox="1"/>
            <p:nvPr/>
          </p:nvSpPr>
          <p:spPr>
            <a:xfrm>
              <a:off x="444578" y="2398856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3" name="Google Shape;183;p14"/>
            <p:cNvSpPr txBox="1"/>
            <p:nvPr/>
          </p:nvSpPr>
          <p:spPr>
            <a:xfrm>
              <a:off x="444578" y="2644858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2:00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4" name="Google Shape;184;p14"/>
            <p:cNvSpPr txBox="1"/>
            <p:nvPr/>
          </p:nvSpPr>
          <p:spPr>
            <a:xfrm>
              <a:off x="454675" y="2869959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3:00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6" name="Google Shape;184;p14">
              <a:extLst>
                <a:ext uri="{FF2B5EF4-FFF2-40B4-BE49-F238E27FC236}">
                  <a16:creationId xmlns:a16="http://schemas.microsoft.com/office/drawing/2014/main" id="{13029F61-2992-64AA-509B-C6A94CCB4647}"/>
                </a:ext>
              </a:extLst>
            </p:cNvPr>
            <p:cNvSpPr txBox="1"/>
            <p:nvPr/>
          </p:nvSpPr>
          <p:spPr>
            <a:xfrm>
              <a:off x="456355" y="3126277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4:00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7" name="Google Shape;184;p14">
              <a:extLst>
                <a:ext uri="{FF2B5EF4-FFF2-40B4-BE49-F238E27FC236}">
                  <a16:creationId xmlns:a16="http://schemas.microsoft.com/office/drawing/2014/main" id="{0D963305-ABD4-FFC1-0E64-FB0DBC7D19CA}"/>
                </a:ext>
              </a:extLst>
            </p:cNvPr>
            <p:cNvSpPr txBox="1"/>
            <p:nvPr/>
          </p:nvSpPr>
          <p:spPr>
            <a:xfrm>
              <a:off x="458035" y="3348281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5:00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8" name="Google Shape;184;p14">
              <a:extLst>
                <a:ext uri="{FF2B5EF4-FFF2-40B4-BE49-F238E27FC236}">
                  <a16:creationId xmlns:a16="http://schemas.microsoft.com/office/drawing/2014/main" id="{22770FDA-A7C8-C47F-E84F-513E4F498A3D}"/>
                </a:ext>
              </a:extLst>
            </p:cNvPr>
            <p:cNvSpPr txBox="1"/>
            <p:nvPr/>
          </p:nvSpPr>
          <p:spPr>
            <a:xfrm>
              <a:off x="458037" y="3569925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6:00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9" name="Google Shape;184;p14">
              <a:extLst>
                <a:ext uri="{FF2B5EF4-FFF2-40B4-BE49-F238E27FC236}">
                  <a16:creationId xmlns:a16="http://schemas.microsoft.com/office/drawing/2014/main" id="{C2071D3A-E17E-6F35-B79E-4CA6A2BF54A4}"/>
                </a:ext>
              </a:extLst>
            </p:cNvPr>
            <p:cNvSpPr txBox="1"/>
            <p:nvPr/>
          </p:nvSpPr>
          <p:spPr>
            <a:xfrm>
              <a:off x="468132" y="3791564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7:00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0" name="Google Shape;184;p14">
              <a:extLst>
                <a:ext uri="{FF2B5EF4-FFF2-40B4-BE49-F238E27FC236}">
                  <a16:creationId xmlns:a16="http://schemas.microsoft.com/office/drawing/2014/main" id="{E97926CD-3CBB-5100-A9CF-83589ECB57CC}"/>
                </a:ext>
              </a:extLst>
            </p:cNvPr>
            <p:cNvSpPr txBox="1"/>
            <p:nvPr/>
          </p:nvSpPr>
          <p:spPr>
            <a:xfrm>
              <a:off x="458035" y="4012000"/>
              <a:ext cx="715611" cy="176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8:00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8" name="Google Shape;129;p14">
              <a:extLst>
                <a:ext uri="{FF2B5EF4-FFF2-40B4-BE49-F238E27FC236}">
                  <a16:creationId xmlns:a16="http://schemas.microsoft.com/office/drawing/2014/main" id="{A77E5A1D-CADB-ECF9-1244-A2422F3F9AD6}"/>
                </a:ext>
              </a:extLst>
            </p:cNvPr>
            <p:cNvSpPr/>
            <p:nvPr/>
          </p:nvSpPr>
          <p:spPr>
            <a:xfrm>
              <a:off x="459627" y="737310"/>
              <a:ext cx="8202870" cy="4206798"/>
            </a:xfrm>
            <a:custGeom>
              <a:avLst/>
              <a:gdLst/>
              <a:ahLst/>
              <a:cxnLst/>
              <a:rect l="l" t="t" r="r" b="b"/>
              <a:pathLst>
                <a:path w="131681" h="23088" extrusionOk="0">
                  <a:moveTo>
                    <a:pt x="0" y="1"/>
                  </a:moveTo>
                  <a:lnTo>
                    <a:pt x="0" y="23087"/>
                  </a:lnTo>
                  <a:lnTo>
                    <a:pt x="131680" y="23087"/>
                  </a:lnTo>
                  <a:lnTo>
                    <a:pt x="131680" y="1"/>
                  </a:lnTo>
                  <a:close/>
                </a:path>
              </a:pathLst>
            </a:custGeom>
            <a:noFill/>
            <a:ln w="19050">
              <a:solidFill>
                <a:srgbClr val="592E8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4;p14">
              <a:extLst>
                <a:ext uri="{FF2B5EF4-FFF2-40B4-BE49-F238E27FC236}">
                  <a16:creationId xmlns:a16="http://schemas.microsoft.com/office/drawing/2014/main" id="{DD5BE6AE-4279-0DF7-3AFE-152FC516089D}"/>
                </a:ext>
              </a:extLst>
            </p:cNvPr>
            <p:cNvSpPr/>
            <p:nvPr/>
          </p:nvSpPr>
          <p:spPr>
            <a:xfrm flipV="1">
              <a:off x="462893" y="1314955"/>
              <a:ext cx="8220456" cy="45719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0"/>
                  </a:moveTo>
                  <a:lnTo>
                    <a:pt x="131680" y="0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9;p14">
              <a:extLst>
                <a:ext uri="{FF2B5EF4-FFF2-40B4-BE49-F238E27FC236}">
                  <a16:creationId xmlns:a16="http://schemas.microsoft.com/office/drawing/2014/main" id="{0605DF2C-45FF-2B19-DB8B-228F08411205}"/>
                </a:ext>
              </a:extLst>
            </p:cNvPr>
            <p:cNvSpPr txBox="1"/>
            <p:nvPr/>
          </p:nvSpPr>
          <p:spPr>
            <a:xfrm>
              <a:off x="427640" y="1158988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8:00 AM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5" name="Google Shape;179;p14">
              <a:extLst>
                <a:ext uri="{FF2B5EF4-FFF2-40B4-BE49-F238E27FC236}">
                  <a16:creationId xmlns:a16="http://schemas.microsoft.com/office/drawing/2014/main" id="{32A12505-8BA8-42D3-894F-1FC42DDFABBE}"/>
                </a:ext>
              </a:extLst>
            </p:cNvPr>
            <p:cNvSpPr txBox="1"/>
            <p:nvPr/>
          </p:nvSpPr>
          <p:spPr>
            <a:xfrm>
              <a:off x="424382" y="1414387"/>
              <a:ext cx="715013" cy="17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9:00 AM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7" name="Google Shape;177;p14">
              <a:extLst>
                <a:ext uri="{FF2B5EF4-FFF2-40B4-BE49-F238E27FC236}">
                  <a16:creationId xmlns:a16="http://schemas.microsoft.com/office/drawing/2014/main" id="{75F38D0A-20BD-CD4C-44B8-11EB305BD435}"/>
                </a:ext>
              </a:extLst>
            </p:cNvPr>
            <p:cNvSpPr txBox="1"/>
            <p:nvPr/>
          </p:nvSpPr>
          <p:spPr>
            <a:xfrm>
              <a:off x="1283098" y="1101606"/>
              <a:ext cx="1202522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6" name="Google Shape;177;p14">
              <a:extLst>
                <a:ext uri="{FF2B5EF4-FFF2-40B4-BE49-F238E27FC236}">
                  <a16:creationId xmlns:a16="http://schemas.microsoft.com/office/drawing/2014/main" id="{AF53C1A9-2C21-2F1E-32EA-D14C247277B8}"/>
                </a:ext>
              </a:extLst>
            </p:cNvPr>
            <p:cNvSpPr txBox="1"/>
            <p:nvPr/>
          </p:nvSpPr>
          <p:spPr>
            <a:xfrm>
              <a:off x="1248982" y="3463172"/>
              <a:ext cx="3522181" cy="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5" name="Google Shape;95;p14">
              <a:extLst>
                <a:ext uri="{FF2B5EF4-FFF2-40B4-BE49-F238E27FC236}">
                  <a16:creationId xmlns:a16="http://schemas.microsoft.com/office/drawing/2014/main" id="{F10FB384-4073-F312-6D41-F0CD120CB695}"/>
                </a:ext>
              </a:extLst>
            </p:cNvPr>
            <p:cNvSpPr/>
            <p:nvPr/>
          </p:nvSpPr>
          <p:spPr>
            <a:xfrm>
              <a:off x="496912" y="4215247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5;p14">
              <a:extLst>
                <a:ext uri="{FF2B5EF4-FFF2-40B4-BE49-F238E27FC236}">
                  <a16:creationId xmlns:a16="http://schemas.microsoft.com/office/drawing/2014/main" id="{3C626D57-E01D-361F-9111-C608C8DDDC5F}"/>
                </a:ext>
              </a:extLst>
            </p:cNvPr>
            <p:cNvSpPr/>
            <p:nvPr/>
          </p:nvSpPr>
          <p:spPr>
            <a:xfrm>
              <a:off x="467724" y="4417205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95;p14">
              <a:extLst>
                <a:ext uri="{FF2B5EF4-FFF2-40B4-BE49-F238E27FC236}">
                  <a16:creationId xmlns:a16="http://schemas.microsoft.com/office/drawing/2014/main" id="{76201C0A-9C32-99B7-E087-E60497F3BF79}"/>
                </a:ext>
              </a:extLst>
            </p:cNvPr>
            <p:cNvSpPr/>
            <p:nvPr/>
          </p:nvSpPr>
          <p:spPr>
            <a:xfrm>
              <a:off x="481502" y="4668298"/>
              <a:ext cx="8220456" cy="32"/>
            </a:xfrm>
            <a:custGeom>
              <a:avLst/>
              <a:gdLst/>
              <a:ahLst/>
              <a:cxnLst/>
              <a:rect l="l" t="t" r="r" b="b"/>
              <a:pathLst>
                <a:path w="131681" h="1" fill="none" extrusionOk="0">
                  <a:moveTo>
                    <a:pt x="0" y="1"/>
                  </a:moveTo>
                  <a:lnTo>
                    <a:pt x="131680" y="1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84;p14">
              <a:extLst>
                <a:ext uri="{FF2B5EF4-FFF2-40B4-BE49-F238E27FC236}">
                  <a16:creationId xmlns:a16="http://schemas.microsoft.com/office/drawing/2014/main" id="{CA8551EF-3949-0072-DFCE-1BF349426EBA}"/>
                </a:ext>
              </a:extLst>
            </p:cNvPr>
            <p:cNvSpPr txBox="1"/>
            <p:nvPr/>
          </p:nvSpPr>
          <p:spPr>
            <a:xfrm>
              <a:off x="459716" y="4247050"/>
              <a:ext cx="715611" cy="176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9:00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09" name="Google Shape;184;p14">
              <a:extLst>
                <a:ext uri="{FF2B5EF4-FFF2-40B4-BE49-F238E27FC236}">
                  <a16:creationId xmlns:a16="http://schemas.microsoft.com/office/drawing/2014/main" id="{A3221E81-7B76-47E9-3856-2C2DFC092E53}"/>
                </a:ext>
              </a:extLst>
            </p:cNvPr>
            <p:cNvSpPr txBox="1"/>
            <p:nvPr/>
          </p:nvSpPr>
          <p:spPr>
            <a:xfrm>
              <a:off x="446828" y="4497956"/>
              <a:ext cx="761881" cy="156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10:00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0" name="Google Shape;184;p14">
              <a:extLst>
                <a:ext uri="{FF2B5EF4-FFF2-40B4-BE49-F238E27FC236}">
                  <a16:creationId xmlns:a16="http://schemas.microsoft.com/office/drawing/2014/main" id="{C96EF0D4-E8F3-FEBE-57C2-8E924E0EB1E7}"/>
                </a:ext>
              </a:extLst>
            </p:cNvPr>
            <p:cNvSpPr txBox="1"/>
            <p:nvPr/>
          </p:nvSpPr>
          <p:spPr>
            <a:xfrm>
              <a:off x="447937" y="4730946"/>
              <a:ext cx="792758" cy="170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Fira Sans"/>
                  <a:ea typeface="Fira Sans"/>
                  <a:cs typeface="Fira Sans"/>
                  <a:sym typeface="Fira Sans"/>
                </a:rPr>
                <a:t>11:00 PM</a:t>
              </a:r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6" name="Google Shape;97;p14">
              <a:extLst>
                <a:ext uri="{FF2B5EF4-FFF2-40B4-BE49-F238E27FC236}">
                  <a16:creationId xmlns:a16="http://schemas.microsoft.com/office/drawing/2014/main" id="{9F6D9B6B-4DF3-3FD4-6324-D79939BC667C}"/>
                </a:ext>
              </a:extLst>
            </p:cNvPr>
            <p:cNvSpPr/>
            <p:nvPr/>
          </p:nvSpPr>
          <p:spPr>
            <a:xfrm>
              <a:off x="2535557" y="818862"/>
              <a:ext cx="72083" cy="4190442"/>
            </a:xfrm>
            <a:custGeom>
              <a:avLst/>
              <a:gdLst/>
              <a:ahLst/>
              <a:cxnLst/>
              <a:rect l="l" t="t" r="r" b="b"/>
              <a:pathLst>
                <a:path w="1" h="63624" fill="none" extrusionOk="0">
                  <a:moveTo>
                    <a:pt x="0" y="0"/>
                  </a:moveTo>
                  <a:lnTo>
                    <a:pt x="0" y="63623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7;p14">
              <a:extLst>
                <a:ext uri="{FF2B5EF4-FFF2-40B4-BE49-F238E27FC236}">
                  <a16:creationId xmlns:a16="http://schemas.microsoft.com/office/drawing/2014/main" id="{EE6A80F3-36EC-1C04-76A2-D325328AA179}"/>
                </a:ext>
              </a:extLst>
            </p:cNvPr>
            <p:cNvSpPr/>
            <p:nvPr/>
          </p:nvSpPr>
          <p:spPr>
            <a:xfrm>
              <a:off x="4009039" y="723314"/>
              <a:ext cx="45719" cy="4182205"/>
            </a:xfrm>
            <a:custGeom>
              <a:avLst/>
              <a:gdLst/>
              <a:ahLst/>
              <a:cxnLst/>
              <a:rect l="l" t="t" r="r" b="b"/>
              <a:pathLst>
                <a:path w="1" h="63624" fill="none" extrusionOk="0">
                  <a:moveTo>
                    <a:pt x="0" y="0"/>
                  </a:moveTo>
                  <a:lnTo>
                    <a:pt x="0" y="63623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7;p14">
              <a:extLst>
                <a:ext uri="{FF2B5EF4-FFF2-40B4-BE49-F238E27FC236}">
                  <a16:creationId xmlns:a16="http://schemas.microsoft.com/office/drawing/2014/main" id="{9AE6B328-9CD6-DB27-2B0A-CBE75BD016ED}"/>
                </a:ext>
              </a:extLst>
            </p:cNvPr>
            <p:cNvSpPr/>
            <p:nvPr/>
          </p:nvSpPr>
          <p:spPr>
            <a:xfrm>
              <a:off x="5634312" y="751306"/>
              <a:ext cx="45719" cy="4154213"/>
            </a:xfrm>
            <a:custGeom>
              <a:avLst/>
              <a:gdLst/>
              <a:ahLst/>
              <a:cxnLst/>
              <a:rect l="l" t="t" r="r" b="b"/>
              <a:pathLst>
                <a:path w="1" h="63624" fill="none" extrusionOk="0">
                  <a:moveTo>
                    <a:pt x="0" y="0"/>
                  </a:moveTo>
                  <a:lnTo>
                    <a:pt x="0" y="63623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7;p14">
              <a:extLst>
                <a:ext uri="{FF2B5EF4-FFF2-40B4-BE49-F238E27FC236}">
                  <a16:creationId xmlns:a16="http://schemas.microsoft.com/office/drawing/2014/main" id="{5A63A9BE-414C-1AC4-C69F-BB6E24FAB141}"/>
                </a:ext>
              </a:extLst>
            </p:cNvPr>
            <p:cNvSpPr/>
            <p:nvPr/>
          </p:nvSpPr>
          <p:spPr>
            <a:xfrm>
              <a:off x="7081182" y="733028"/>
              <a:ext cx="98186" cy="4192802"/>
            </a:xfrm>
            <a:custGeom>
              <a:avLst/>
              <a:gdLst/>
              <a:ahLst/>
              <a:cxnLst/>
              <a:rect l="l" t="t" r="r" b="b"/>
              <a:pathLst>
                <a:path w="1" h="63624" fill="none" extrusionOk="0">
                  <a:moveTo>
                    <a:pt x="0" y="0"/>
                  </a:moveTo>
                  <a:lnTo>
                    <a:pt x="0" y="63623"/>
                  </a:lnTo>
                </a:path>
              </a:pathLst>
            </a:custGeom>
            <a:noFill/>
            <a:ln w="4750" cap="flat" cmpd="sng">
              <a:solidFill>
                <a:srgbClr val="00000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69;p14">
              <a:extLst>
                <a:ext uri="{FF2B5EF4-FFF2-40B4-BE49-F238E27FC236}">
                  <a16:creationId xmlns:a16="http://schemas.microsoft.com/office/drawing/2014/main" id="{EC8E46DC-36EE-1F40-E053-678AD9906842}"/>
                </a:ext>
              </a:extLst>
            </p:cNvPr>
            <p:cNvSpPr txBox="1"/>
            <p:nvPr/>
          </p:nvSpPr>
          <p:spPr>
            <a:xfrm>
              <a:off x="2897220" y="818862"/>
              <a:ext cx="837204" cy="239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Tuesday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1" name="Google Shape;169;p14">
              <a:extLst>
                <a:ext uri="{FF2B5EF4-FFF2-40B4-BE49-F238E27FC236}">
                  <a16:creationId xmlns:a16="http://schemas.microsoft.com/office/drawing/2014/main" id="{92800B3D-2218-CC69-91CE-F41A2569FB8B}"/>
                </a:ext>
              </a:extLst>
            </p:cNvPr>
            <p:cNvSpPr txBox="1"/>
            <p:nvPr/>
          </p:nvSpPr>
          <p:spPr>
            <a:xfrm>
              <a:off x="4319659" y="808977"/>
              <a:ext cx="988527" cy="257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Wednesday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2" name="Google Shape;169;p14">
              <a:extLst>
                <a:ext uri="{FF2B5EF4-FFF2-40B4-BE49-F238E27FC236}">
                  <a16:creationId xmlns:a16="http://schemas.microsoft.com/office/drawing/2014/main" id="{CE41844D-CDDA-27F2-68A7-B7F61481DAE7}"/>
                </a:ext>
              </a:extLst>
            </p:cNvPr>
            <p:cNvSpPr txBox="1"/>
            <p:nvPr/>
          </p:nvSpPr>
          <p:spPr>
            <a:xfrm>
              <a:off x="5955759" y="732070"/>
              <a:ext cx="978326" cy="394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Thursday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3" name="Google Shape;169;p14">
              <a:extLst>
                <a:ext uri="{FF2B5EF4-FFF2-40B4-BE49-F238E27FC236}">
                  <a16:creationId xmlns:a16="http://schemas.microsoft.com/office/drawing/2014/main" id="{13A49C1A-8CC8-F66F-F202-FB5B3428C7FB}"/>
                </a:ext>
              </a:extLst>
            </p:cNvPr>
            <p:cNvSpPr txBox="1"/>
            <p:nvPr/>
          </p:nvSpPr>
          <p:spPr>
            <a:xfrm>
              <a:off x="7479450" y="803585"/>
              <a:ext cx="788699" cy="264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Fira Sans"/>
                  <a:ea typeface="Fira Sans"/>
                  <a:cs typeface="Fira Sans"/>
                  <a:sym typeface="Fira Sans"/>
                </a:rPr>
                <a:t>Friday</a:t>
              </a:r>
              <a:endParaRPr sz="12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6" name="Google Shape;177;p14">
              <a:extLst>
                <a:ext uri="{FF2B5EF4-FFF2-40B4-BE49-F238E27FC236}">
                  <a16:creationId xmlns:a16="http://schemas.microsoft.com/office/drawing/2014/main" id="{B24F02FE-0468-FD0E-878D-A47B69413D55}"/>
                </a:ext>
              </a:extLst>
            </p:cNvPr>
            <p:cNvSpPr txBox="1"/>
            <p:nvPr/>
          </p:nvSpPr>
          <p:spPr>
            <a:xfrm>
              <a:off x="2510919" y="1133925"/>
              <a:ext cx="1477267" cy="255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7" name="Google Shape;177;p14">
              <a:extLst>
                <a:ext uri="{FF2B5EF4-FFF2-40B4-BE49-F238E27FC236}">
                  <a16:creationId xmlns:a16="http://schemas.microsoft.com/office/drawing/2014/main" id="{8098C779-549A-76E8-1BD2-9BEC058F925B}"/>
                </a:ext>
              </a:extLst>
            </p:cNvPr>
            <p:cNvSpPr txBox="1"/>
            <p:nvPr/>
          </p:nvSpPr>
          <p:spPr>
            <a:xfrm>
              <a:off x="4039551" y="1374669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8" name="Google Shape;177;p14">
              <a:extLst>
                <a:ext uri="{FF2B5EF4-FFF2-40B4-BE49-F238E27FC236}">
                  <a16:creationId xmlns:a16="http://schemas.microsoft.com/office/drawing/2014/main" id="{AA647539-8A57-364C-ECDF-4453C279FE88}"/>
                </a:ext>
              </a:extLst>
            </p:cNvPr>
            <p:cNvSpPr txBox="1"/>
            <p:nvPr/>
          </p:nvSpPr>
          <p:spPr>
            <a:xfrm>
              <a:off x="4028780" y="1100044"/>
              <a:ext cx="1493239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29" name="Google Shape;177;p14">
              <a:extLst>
                <a:ext uri="{FF2B5EF4-FFF2-40B4-BE49-F238E27FC236}">
                  <a16:creationId xmlns:a16="http://schemas.microsoft.com/office/drawing/2014/main" id="{B4FAEEC8-FD67-82D9-327E-4D01A0EC30C0}"/>
                </a:ext>
              </a:extLst>
            </p:cNvPr>
            <p:cNvSpPr txBox="1"/>
            <p:nvPr/>
          </p:nvSpPr>
          <p:spPr>
            <a:xfrm>
              <a:off x="5559526" y="1107951"/>
              <a:ext cx="1502352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1" name="Google Shape;177;p14">
              <a:extLst>
                <a:ext uri="{FF2B5EF4-FFF2-40B4-BE49-F238E27FC236}">
                  <a16:creationId xmlns:a16="http://schemas.microsoft.com/office/drawing/2014/main" id="{512F06C5-95FC-C077-5980-350876EDCFA5}"/>
                </a:ext>
              </a:extLst>
            </p:cNvPr>
            <p:cNvSpPr txBox="1"/>
            <p:nvPr/>
          </p:nvSpPr>
          <p:spPr>
            <a:xfrm>
              <a:off x="7099587" y="1112657"/>
              <a:ext cx="1515427" cy="248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2" name="Google Shape;177;p14">
              <a:extLst>
                <a:ext uri="{FF2B5EF4-FFF2-40B4-BE49-F238E27FC236}">
                  <a16:creationId xmlns:a16="http://schemas.microsoft.com/office/drawing/2014/main" id="{38BBADBD-05B9-9616-C144-5FCBF135DB13}"/>
                </a:ext>
              </a:extLst>
            </p:cNvPr>
            <p:cNvSpPr txBox="1"/>
            <p:nvPr/>
          </p:nvSpPr>
          <p:spPr>
            <a:xfrm>
              <a:off x="1289578" y="1385849"/>
              <a:ext cx="1208841" cy="2533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33" name="Google Shape;177;p14">
              <a:extLst>
                <a:ext uri="{FF2B5EF4-FFF2-40B4-BE49-F238E27FC236}">
                  <a16:creationId xmlns:a16="http://schemas.microsoft.com/office/drawing/2014/main" id="{7C5ECD26-CB17-66E4-14CF-700A4CD59677}"/>
                </a:ext>
              </a:extLst>
            </p:cNvPr>
            <p:cNvSpPr txBox="1"/>
            <p:nvPr/>
          </p:nvSpPr>
          <p:spPr>
            <a:xfrm>
              <a:off x="2511303" y="1352745"/>
              <a:ext cx="1502566" cy="298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4" name="Google Shape;177;p14">
              <a:extLst>
                <a:ext uri="{FF2B5EF4-FFF2-40B4-BE49-F238E27FC236}">
                  <a16:creationId xmlns:a16="http://schemas.microsoft.com/office/drawing/2014/main" id="{EDC648B7-2E86-9251-2092-3D4091CD8A87}"/>
                </a:ext>
              </a:extLst>
            </p:cNvPr>
            <p:cNvSpPr txBox="1"/>
            <p:nvPr/>
          </p:nvSpPr>
          <p:spPr>
            <a:xfrm>
              <a:off x="5571268" y="1347624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5" name="Google Shape;177;p14">
              <a:extLst>
                <a:ext uri="{FF2B5EF4-FFF2-40B4-BE49-F238E27FC236}">
                  <a16:creationId xmlns:a16="http://schemas.microsoft.com/office/drawing/2014/main" id="{2F94C524-06D6-6F95-1546-6D22F4CFDCA5}"/>
                </a:ext>
              </a:extLst>
            </p:cNvPr>
            <p:cNvSpPr txBox="1"/>
            <p:nvPr/>
          </p:nvSpPr>
          <p:spPr>
            <a:xfrm>
              <a:off x="7119279" y="1376166"/>
              <a:ext cx="1521332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6" name="Google Shape;177;p14">
              <a:extLst>
                <a:ext uri="{FF2B5EF4-FFF2-40B4-BE49-F238E27FC236}">
                  <a16:creationId xmlns:a16="http://schemas.microsoft.com/office/drawing/2014/main" id="{948D64AD-A6FD-5E23-E02A-CF9AAC5E8B99}"/>
                </a:ext>
              </a:extLst>
            </p:cNvPr>
            <p:cNvSpPr txBox="1"/>
            <p:nvPr/>
          </p:nvSpPr>
          <p:spPr>
            <a:xfrm>
              <a:off x="1248490" y="1650306"/>
              <a:ext cx="1249930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7" name="Google Shape;177;p14">
              <a:extLst>
                <a:ext uri="{FF2B5EF4-FFF2-40B4-BE49-F238E27FC236}">
                  <a16:creationId xmlns:a16="http://schemas.microsoft.com/office/drawing/2014/main" id="{D2266AD8-7BEB-3A21-EF25-2AAFD98D2C9B}"/>
                </a:ext>
              </a:extLst>
            </p:cNvPr>
            <p:cNvSpPr txBox="1"/>
            <p:nvPr/>
          </p:nvSpPr>
          <p:spPr>
            <a:xfrm>
              <a:off x="2526163" y="1602774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8" name="Google Shape;177;p14">
              <a:extLst>
                <a:ext uri="{FF2B5EF4-FFF2-40B4-BE49-F238E27FC236}">
                  <a16:creationId xmlns:a16="http://schemas.microsoft.com/office/drawing/2014/main" id="{D98228D1-927E-79F9-438D-C35056453E18}"/>
                </a:ext>
              </a:extLst>
            </p:cNvPr>
            <p:cNvSpPr txBox="1"/>
            <p:nvPr/>
          </p:nvSpPr>
          <p:spPr>
            <a:xfrm>
              <a:off x="4050905" y="1649689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9" name="Google Shape;177;p14">
              <a:extLst>
                <a:ext uri="{FF2B5EF4-FFF2-40B4-BE49-F238E27FC236}">
                  <a16:creationId xmlns:a16="http://schemas.microsoft.com/office/drawing/2014/main" id="{460C2608-3F86-9E16-9E33-4B4C9A4444D6}"/>
                </a:ext>
              </a:extLst>
            </p:cNvPr>
            <p:cNvSpPr txBox="1"/>
            <p:nvPr/>
          </p:nvSpPr>
          <p:spPr>
            <a:xfrm>
              <a:off x="5567720" y="1658377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0" name="Google Shape;177;p14">
              <a:extLst>
                <a:ext uri="{FF2B5EF4-FFF2-40B4-BE49-F238E27FC236}">
                  <a16:creationId xmlns:a16="http://schemas.microsoft.com/office/drawing/2014/main" id="{791CA40D-B669-1072-123B-2B04C59910AC}"/>
                </a:ext>
              </a:extLst>
            </p:cNvPr>
            <p:cNvSpPr txBox="1"/>
            <p:nvPr/>
          </p:nvSpPr>
          <p:spPr>
            <a:xfrm>
              <a:off x="7099587" y="1630096"/>
              <a:ext cx="1515427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1" name="Google Shape;177;p14">
              <a:extLst>
                <a:ext uri="{FF2B5EF4-FFF2-40B4-BE49-F238E27FC236}">
                  <a16:creationId xmlns:a16="http://schemas.microsoft.com/office/drawing/2014/main" id="{0508C990-AC43-A457-A4A2-17DB0B6AC1A4}"/>
                </a:ext>
              </a:extLst>
            </p:cNvPr>
            <p:cNvSpPr txBox="1"/>
            <p:nvPr/>
          </p:nvSpPr>
          <p:spPr>
            <a:xfrm>
              <a:off x="1289579" y="1884413"/>
              <a:ext cx="1218236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2" name="Google Shape;177;p14">
              <a:extLst>
                <a:ext uri="{FF2B5EF4-FFF2-40B4-BE49-F238E27FC236}">
                  <a16:creationId xmlns:a16="http://schemas.microsoft.com/office/drawing/2014/main" id="{64E8BF91-DB8D-0B5E-0749-5F10E65B0EB0}"/>
                </a:ext>
              </a:extLst>
            </p:cNvPr>
            <p:cNvSpPr txBox="1"/>
            <p:nvPr/>
          </p:nvSpPr>
          <p:spPr>
            <a:xfrm>
              <a:off x="1291806" y="2074255"/>
              <a:ext cx="1218236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3" name="Google Shape;177;p14">
              <a:extLst>
                <a:ext uri="{FF2B5EF4-FFF2-40B4-BE49-F238E27FC236}">
                  <a16:creationId xmlns:a16="http://schemas.microsoft.com/office/drawing/2014/main" id="{CB73552B-93A3-6535-7B7D-63328085B9E4}"/>
                </a:ext>
              </a:extLst>
            </p:cNvPr>
            <p:cNvSpPr txBox="1"/>
            <p:nvPr/>
          </p:nvSpPr>
          <p:spPr>
            <a:xfrm>
              <a:off x="1301715" y="2338054"/>
              <a:ext cx="1218236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6" name="Google Shape;177;p14">
              <a:extLst>
                <a:ext uri="{FF2B5EF4-FFF2-40B4-BE49-F238E27FC236}">
                  <a16:creationId xmlns:a16="http://schemas.microsoft.com/office/drawing/2014/main" id="{35825ED7-E1AF-CC53-1287-A793D5FA1812}"/>
                </a:ext>
              </a:extLst>
            </p:cNvPr>
            <p:cNvSpPr txBox="1"/>
            <p:nvPr/>
          </p:nvSpPr>
          <p:spPr>
            <a:xfrm>
              <a:off x="1298631" y="2591775"/>
              <a:ext cx="1218236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0" name="Google Shape;177;p14">
              <a:extLst>
                <a:ext uri="{FF2B5EF4-FFF2-40B4-BE49-F238E27FC236}">
                  <a16:creationId xmlns:a16="http://schemas.microsoft.com/office/drawing/2014/main" id="{DD6DE05D-8A32-3695-019A-B70B01B9FE52}"/>
                </a:ext>
              </a:extLst>
            </p:cNvPr>
            <p:cNvSpPr txBox="1"/>
            <p:nvPr/>
          </p:nvSpPr>
          <p:spPr>
            <a:xfrm>
              <a:off x="1300637" y="2817813"/>
              <a:ext cx="1218236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1" name="Google Shape;177;p14">
              <a:extLst>
                <a:ext uri="{FF2B5EF4-FFF2-40B4-BE49-F238E27FC236}">
                  <a16:creationId xmlns:a16="http://schemas.microsoft.com/office/drawing/2014/main" id="{6ABFA6EE-5A61-1078-7AAB-4D81E06F116E}"/>
                </a:ext>
              </a:extLst>
            </p:cNvPr>
            <p:cNvSpPr txBox="1"/>
            <p:nvPr/>
          </p:nvSpPr>
          <p:spPr>
            <a:xfrm>
              <a:off x="1291806" y="3064694"/>
              <a:ext cx="1218236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2" name="Google Shape;177;p14">
              <a:extLst>
                <a:ext uri="{FF2B5EF4-FFF2-40B4-BE49-F238E27FC236}">
                  <a16:creationId xmlns:a16="http://schemas.microsoft.com/office/drawing/2014/main" id="{CD8EB006-FB05-AF57-995D-FB59A2F46A91}"/>
                </a:ext>
              </a:extLst>
            </p:cNvPr>
            <p:cNvSpPr txBox="1"/>
            <p:nvPr/>
          </p:nvSpPr>
          <p:spPr>
            <a:xfrm>
              <a:off x="1291806" y="3291203"/>
              <a:ext cx="1218236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3" name="Google Shape;177;p14">
              <a:extLst>
                <a:ext uri="{FF2B5EF4-FFF2-40B4-BE49-F238E27FC236}">
                  <a16:creationId xmlns:a16="http://schemas.microsoft.com/office/drawing/2014/main" id="{757983FC-CC8E-B247-1A23-4497EB01DDA8}"/>
                </a:ext>
              </a:extLst>
            </p:cNvPr>
            <p:cNvSpPr txBox="1"/>
            <p:nvPr/>
          </p:nvSpPr>
          <p:spPr>
            <a:xfrm>
              <a:off x="1291806" y="3506505"/>
              <a:ext cx="1218236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6" name="Google Shape;177;p14">
              <a:extLst>
                <a:ext uri="{FF2B5EF4-FFF2-40B4-BE49-F238E27FC236}">
                  <a16:creationId xmlns:a16="http://schemas.microsoft.com/office/drawing/2014/main" id="{BF983BF2-9BA8-3200-5C3A-8A0C8FCEA9BC}"/>
                </a:ext>
              </a:extLst>
            </p:cNvPr>
            <p:cNvSpPr txBox="1"/>
            <p:nvPr/>
          </p:nvSpPr>
          <p:spPr>
            <a:xfrm>
              <a:off x="1291806" y="3743996"/>
              <a:ext cx="1218236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19" name="Google Shape;177;p14">
              <a:extLst>
                <a:ext uri="{FF2B5EF4-FFF2-40B4-BE49-F238E27FC236}">
                  <a16:creationId xmlns:a16="http://schemas.microsoft.com/office/drawing/2014/main" id="{A0AB1EBB-3889-2F16-0965-630A594E8A8C}"/>
                </a:ext>
              </a:extLst>
            </p:cNvPr>
            <p:cNvSpPr txBox="1"/>
            <p:nvPr/>
          </p:nvSpPr>
          <p:spPr>
            <a:xfrm>
              <a:off x="1270954" y="3979728"/>
              <a:ext cx="1218236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0" name="Google Shape;177;p14">
              <a:extLst>
                <a:ext uri="{FF2B5EF4-FFF2-40B4-BE49-F238E27FC236}">
                  <a16:creationId xmlns:a16="http://schemas.microsoft.com/office/drawing/2014/main" id="{B058216C-D957-6AB7-D5F2-218EBCC771B2}"/>
                </a:ext>
              </a:extLst>
            </p:cNvPr>
            <p:cNvSpPr txBox="1"/>
            <p:nvPr/>
          </p:nvSpPr>
          <p:spPr>
            <a:xfrm>
              <a:off x="1280802" y="4234513"/>
              <a:ext cx="1218236" cy="18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1" name="Google Shape;177;p14">
              <a:extLst>
                <a:ext uri="{FF2B5EF4-FFF2-40B4-BE49-F238E27FC236}">
                  <a16:creationId xmlns:a16="http://schemas.microsoft.com/office/drawing/2014/main" id="{CEB050F9-0476-FC37-C0B6-990201B85C90}"/>
                </a:ext>
              </a:extLst>
            </p:cNvPr>
            <p:cNvSpPr txBox="1"/>
            <p:nvPr/>
          </p:nvSpPr>
          <p:spPr>
            <a:xfrm>
              <a:off x="1279416" y="4411447"/>
              <a:ext cx="1218236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2" name="Google Shape;177;p14">
              <a:extLst>
                <a:ext uri="{FF2B5EF4-FFF2-40B4-BE49-F238E27FC236}">
                  <a16:creationId xmlns:a16="http://schemas.microsoft.com/office/drawing/2014/main" id="{4E641391-20AE-D089-B4C6-4ED13C034BC0}"/>
                </a:ext>
              </a:extLst>
            </p:cNvPr>
            <p:cNvSpPr txBox="1"/>
            <p:nvPr/>
          </p:nvSpPr>
          <p:spPr>
            <a:xfrm>
              <a:off x="1290858" y="4666362"/>
              <a:ext cx="1218236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4" name="Google Shape;177;p14">
              <a:extLst>
                <a:ext uri="{FF2B5EF4-FFF2-40B4-BE49-F238E27FC236}">
                  <a16:creationId xmlns:a16="http://schemas.microsoft.com/office/drawing/2014/main" id="{D7284959-3C97-0962-19C9-072FCC703759}"/>
                </a:ext>
              </a:extLst>
            </p:cNvPr>
            <p:cNvSpPr txBox="1"/>
            <p:nvPr/>
          </p:nvSpPr>
          <p:spPr>
            <a:xfrm>
              <a:off x="2518336" y="1859156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5" name="Google Shape;177;p14">
              <a:extLst>
                <a:ext uri="{FF2B5EF4-FFF2-40B4-BE49-F238E27FC236}">
                  <a16:creationId xmlns:a16="http://schemas.microsoft.com/office/drawing/2014/main" id="{018D26AD-E86B-837B-0B50-85E6AED5FB47}"/>
                </a:ext>
              </a:extLst>
            </p:cNvPr>
            <p:cNvSpPr txBox="1"/>
            <p:nvPr/>
          </p:nvSpPr>
          <p:spPr>
            <a:xfrm>
              <a:off x="2546607" y="2113775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6" name="Google Shape;177;p14">
              <a:extLst>
                <a:ext uri="{FF2B5EF4-FFF2-40B4-BE49-F238E27FC236}">
                  <a16:creationId xmlns:a16="http://schemas.microsoft.com/office/drawing/2014/main" id="{AD2EDA92-4712-85A5-5F94-45BC9818BC9D}"/>
                </a:ext>
              </a:extLst>
            </p:cNvPr>
            <p:cNvSpPr txBox="1"/>
            <p:nvPr/>
          </p:nvSpPr>
          <p:spPr>
            <a:xfrm>
              <a:off x="2563843" y="2329015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7" name="Google Shape;177;p14">
              <a:extLst>
                <a:ext uri="{FF2B5EF4-FFF2-40B4-BE49-F238E27FC236}">
                  <a16:creationId xmlns:a16="http://schemas.microsoft.com/office/drawing/2014/main" id="{F6609012-8814-DB6B-E0CB-6FAFC308C182}"/>
                </a:ext>
              </a:extLst>
            </p:cNvPr>
            <p:cNvSpPr txBox="1"/>
            <p:nvPr/>
          </p:nvSpPr>
          <p:spPr>
            <a:xfrm>
              <a:off x="2545516" y="2808575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8" name="Google Shape;177;p14">
              <a:extLst>
                <a:ext uri="{FF2B5EF4-FFF2-40B4-BE49-F238E27FC236}">
                  <a16:creationId xmlns:a16="http://schemas.microsoft.com/office/drawing/2014/main" id="{CBA1569A-F5AE-22A8-C78E-788714C323DF}"/>
                </a:ext>
              </a:extLst>
            </p:cNvPr>
            <p:cNvSpPr txBox="1"/>
            <p:nvPr/>
          </p:nvSpPr>
          <p:spPr>
            <a:xfrm>
              <a:off x="2545515" y="2583563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9" name="Google Shape;177;p14">
              <a:extLst>
                <a:ext uri="{FF2B5EF4-FFF2-40B4-BE49-F238E27FC236}">
                  <a16:creationId xmlns:a16="http://schemas.microsoft.com/office/drawing/2014/main" id="{1492AEF8-44A3-D519-68BA-DB4C535D0A5E}"/>
                </a:ext>
              </a:extLst>
            </p:cNvPr>
            <p:cNvSpPr txBox="1"/>
            <p:nvPr/>
          </p:nvSpPr>
          <p:spPr>
            <a:xfrm>
              <a:off x="2555392" y="3026746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0" name="Google Shape;177;p14">
              <a:extLst>
                <a:ext uri="{FF2B5EF4-FFF2-40B4-BE49-F238E27FC236}">
                  <a16:creationId xmlns:a16="http://schemas.microsoft.com/office/drawing/2014/main" id="{04183CD9-0C81-4E90-9444-07B75DF942E8}"/>
                </a:ext>
              </a:extLst>
            </p:cNvPr>
            <p:cNvSpPr txBox="1"/>
            <p:nvPr/>
          </p:nvSpPr>
          <p:spPr>
            <a:xfrm>
              <a:off x="2555391" y="3274332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1" name="Google Shape;177;p14">
              <a:extLst>
                <a:ext uri="{FF2B5EF4-FFF2-40B4-BE49-F238E27FC236}">
                  <a16:creationId xmlns:a16="http://schemas.microsoft.com/office/drawing/2014/main" id="{9802B582-ED1B-A878-D6EC-CF606E7C04CB}"/>
                </a:ext>
              </a:extLst>
            </p:cNvPr>
            <p:cNvSpPr txBox="1"/>
            <p:nvPr/>
          </p:nvSpPr>
          <p:spPr>
            <a:xfrm>
              <a:off x="2555390" y="3499904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2" name="Google Shape;177;p14">
              <a:extLst>
                <a:ext uri="{FF2B5EF4-FFF2-40B4-BE49-F238E27FC236}">
                  <a16:creationId xmlns:a16="http://schemas.microsoft.com/office/drawing/2014/main" id="{DD3E65EE-A82C-D142-1830-FAE0AB3544AE}"/>
                </a:ext>
              </a:extLst>
            </p:cNvPr>
            <p:cNvSpPr txBox="1"/>
            <p:nvPr/>
          </p:nvSpPr>
          <p:spPr>
            <a:xfrm>
              <a:off x="2565739" y="3517605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3" name="Google Shape;177;p14">
              <a:extLst>
                <a:ext uri="{FF2B5EF4-FFF2-40B4-BE49-F238E27FC236}">
                  <a16:creationId xmlns:a16="http://schemas.microsoft.com/office/drawing/2014/main" id="{1C3AAE38-2FF9-5769-5D83-4A34174C1707}"/>
                </a:ext>
              </a:extLst>
            </p:cNvPr>
            <p:cNvSpPr txBox="1"/>
            <p:nvPr/>
          </p:nvSpPr>
          <p:spPr>
            <a:xfrm>
              <a:off x="2574707" y="3745583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4" name="Google Shape;177;p14">
              <a:extLst>
                <a:ext uri="{FF2B5EF4-FFF2-40B4-BE49-F238E27FC236}">
                  <a16:creationId xmlns:a16="http://schemas.microsoft.com/office/drawing/2014/main" id="{F9D19B4E-2BB4-C26A-7E16-D6BFBE02D93F}"/>
                </a:ext>
              </a:extLst>
            </p:cNvPr>
            <p:cNvSpPr txBox="1"/>
            <p:nvPr/>
          </p:nvSpPr>
          <p:spPr>
            <a:xfrm>
              <a:off x="2546606" y="3998230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5" name="Google Shape;177;p14">
              <a:extLst>
                <a:ext uri="{FF2B5EF4-FFF2-40B4-BE49-F238E27FC236}">
                  <a16:creationId xmlns:a16="http://schemas.microsoft.com/office/drawing/2014/main" id="{13F2759A-C85F-E690-C8A2-E14C39FD14BF}"/>
                </a:ext>
              </a:extLst>
            </p:cNvPr>
            <p:cNvSpPr txBox="1"/>
            <p:nvPr/>
          </p:nvSpPr>
          <p:spPr>
            <a:xfrm>
              <a:off x="2536673" y="4196196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6" name="Google Shape;177;p14">
              <a:extLst>
                <a:ext uri="{FF2B5EF4-FFF2-40B4-BE49-F238E27FC236}">
                  <a16:creationId xmlns:a16="http://schemas.microsoft.com/office/drawing/2014/main" id="{64C66F27-309D-FE68-F327-A2E2F7A85B4A}"/>
                </a:ext>
              </a:extLst>
            </p:cNvPr>
            <p:cNvSpPr txBox="1"/>
            <p:nvPr/>
          </p:nvSpPr>
          <p:spPr>
            <a:xfrm>
              <a:off x="2555390" y="4422405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7" name="Google Shape;177;p14">
              <a:extLst>
                <a:ext uri="{FF2B5EF4-FFF2-40B4-BE49-F238E27FC236}">
                  <a16:creationId xmlns:a16="http://schemas.microsoft.com/office/drawing/2014/main" id="{FCC86558-6BF7-597E-B0A8-4F4A3DBEF133}"/>
                </a:ext>
              </a:extLst>
            </p:cNvPr>
            <p:cNvSpPr txBox="1"/>
            <p:nvPr/>
          </p:nvSpPr>
          <p:spPr>
            <a:xfrm>
              <a:off x="2547080" y="4696252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8" name="Google Shape;177;p14">
              <a:extLst>
                <a:ext uri="{FF2B5EF4-FFF2-40B4-BE49-F238E27FC236}">
                  <a16:creationId xmlns:a16="http://schemas.microsoft.com/office/drawing/2014/main" id="{2094CB0F-4A51-F67B-CC57-6DD065EBC7BD}"/>
                </a:ext>
              </a:extLst>
            </p:cNvPr>
            <p:cNvSpPr txBox="1"/>
            <p:nvPr/>
          </p:nvSpPr>
          <p:spPr>
            <a:xfrm>
              <a:off x="4043272" y="1848036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9" name="Google Shape;177;p14">
              <a:extLst>
                <a:ext uri="{FF2B5EF4-FFF2-40B4-BE49-F238E27FC236}">
                  <a16:creationId xmlns:a16="http://schemas.microsoft.com/office/drawing/2014/main" id="{F0BF9B87-45AC-8135-FAC4-C0602737E451}"/>
                </a:ext>
              </a:extLst>
            </p:cNvPr>
            <p:cNvSpPr txBox="1"/>
            <p:nvPr/>
          </p:nvSpPr>
          <p:spPr>
            <a:xfrm>
              <a:off x="4032837" y="2093675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0" name="Google Shape;177;p14">
              <a:extLst>
                <a:ext uri="{FF2B5EF4-FFF2-40B4-BE49-F238E27FC236}">
                  <a16:creationId xmlns:a16="http://schemas.microsoft.com/office/drawing/2014/main" id="{F519C635-F2C3-8799-AC89-997AC827546E}"/>
                </a:ext>
              </a:extLst>
            </p:cNvPr>
            <p:cNvSpPr txBox="1"/>
            <p:nvPr/>
          </p:nvSpPr>
          <p:spPr>
            <a:xfrm>
              <a:off x="4052141" y="2332620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1" name="Google Shape;177;p14">
              <a:extLst>
                <a:ext uri="{FF2B5EF4-FFF2-40B4-BE49-F238E27FC236}">
                  <a16:creationId xmlns:a16="http://schemas.microsoft.com/office/drawing/2014/main" id="{9D175676-4371-679B-05B5-65360DA461B9}"/>
                </a:ext>
              </a:extLst>
            </p:cNvPr>
            <p:cNvSpPr txBox="1"/>
            <p:nvPr/>
          </p:nvSpPr>
          <p:spPr>
            <a:xfrm>
              <a:off x="4024018" y="2613777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2" name="Google Shape;177;p14">
              <a:extLst>
                <a:ext uri="{FF2B5EF4-FFF2-40B4-BE49-F238E27FC236}">
                  <a16:creationId xmlns:a16="http://schemas.microsoft.com/office/drawing/2014/main" id="{C3287958-4C12-8A58-309E-50084D92AD29}"/>
                </a:ext>
              </a:extLst>
            </p:cNvPr>
            <p:cNvSpPr txBox="1"/>
            <p:nvPr/>
          </p:nvSpPr>
          <p:spPr>
            <a:xfrm>
              <a:off x="4034101" y="2820804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3" name="Google Shape;177;p14">
              <a:extLst>
                <a:ext uri="{FF2B5EF4-FFF2-40B4-BE49-F238E27FC236}">
                  <a16:creationId xmlns:a16="http://schemas.microsoft.com/office/drawing/2014/main" id="{4DAAE15E-C872-3466-F7BE-34C50B356AAC}"/>
                </a:ext>
              </a:extLst>
            </p:cNvPr>
            <p:cNvSpPr txBox="1"/>
            <p:nvPr/>
          </p:nvSpPr>
          <p:spPr>
            <a:xfrm>
              <a:off x="4050904" y="3064693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4" name="Google Shape;177;p14">
              <a:extLst>
                <a:ext uri="{FF2B5EF4-FFF2-40B4-BE49-F238E27FC236}">
                  <a16:creationId xmlns:a16="http://schemas.microsoft.com/office/drawing/2014/main" id="{4217F04F-6EA6-EC52-E1A0-B1D3AE21FA97}"/>
                </a:ext>
              </a:extLst>
            </p:cNvPr>
            <p:cNvSpPr txBox="1"/>
            <p:nvPr/>
          </p:nvSpPr>
          <p:spPr>
            <a:xfrm>
              <a:off x="4051637" y="3282827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5" name="Google Shape;177;p14">
              <a:extLst>
                <a:ext uri="{FF2B5EF4-FFF2-40B4-BE49-F238E27FC236}">
                  <a16:creationId xmlns:a16="http://schemas.microsoft.com/office/drawing/2014/main" id="{52F9F9C8-53FF-919E-5CC8-1D5E89D0E024}"/>
                </a:ext>
              </a:extLst>
            </p:cNvPr>
            <p:cNvSpPr txBox="1"/>
            <p:nvPr/>
          </p:nvSpPr>
          <p:spPr>
            <a:xfrm>
              <a:off x="4042764" y="3534357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6" name="Google Shape;177;p14">
              <a:extLst>
                <a:ext uri="{FF2B5EF4-FFF2-40B4-BE49-F238E27FC236}">
                  <a16:creationId xmlns:a16="http://schemas.microsoft.com/office/drawing/2014/main" id="{375F0498-5A70-91CE-0021-E4B8CB22E98C}"/>
                </a:ext>
              </a:extLst>
            </p:cNvPr>
            <p:cNvSpPr txBox="1"/>
            <p:nvPr/>
          </p:nvSpPr>
          <p:spPr>
            <a:xfrm>
              <a:off x="4043480" y="3800612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7" name="Google Shape;177;p14">
              <a:extLst>
                <a:ext uri="{FF2B5EF4-FFF2-40B4-BE49-F238E27FC236}">
                  <a16:creationId xmlns:a16="http://schemas.microsoft.com/office/drawing/2014/main" id="{872669E8-291E-E5CA-C1F8-3AB240539BEF}"/>
                </a:ext>
              </a:extLst>
            </p:cNvPr>
            <p:cNvSpPr txBox="1"/>
            <p:nvPr/>
          </p:nvSpPr>
          <p:spPr>
            <a:xfrm>
              <a:off x="4024176" y="3969664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8" name="Google Shape;177;p14">
              <a:extLst>
                <a:ext uri="{FF2B5EF4-FFF2-40B4-BE49-F238E27FC236}">
                  <a16:creationId xmlns:a16="http://schemas.microsoft.com/office/drawing/2014/main" id="{09495A41-57A5-C57B-6423-B70B5E493B5D}"/>
                </a:ext>
              </a:extLst>
            </p:cNvPr>
            <p:cNvSpPr txBox="1"/>
            <p:nvPr/>
          </p:nvSpPr>
          <p:spPr>
            <a:xfrm>
              <a:off x="4032837" y="4225867"/>
              <a:ext cx="1462431" cy="180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49" name="Google Shape;177;p14">
              <a:extLst>
                <a:ext uri="{FF2B5EF4-FFF2-40B4-BE49-F238E27FC236}">
                  <a16:creationId xmlns:a16="http://schemas.microsoft.com/office/drawing/2014/main" id="{0C4FB41D-C0FB-A74B-E459-E19CBE38A32F}"/>
                </a:ext>
              </a:extLst>
            </p:cNvPr>
            <p:cNvSpPr txBox="1"/>
            <p:nvPr/>
          </p:nvSpPr>
          <p:spPr>
            <a:xfrm>
              <a:off x="4024018" y="4423664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0" name="Google Shape;177;p14">
              <a:extLst>
                <a:ext uri="{FF2B5EF4-FFF2-40B4-BE49-F238E27FC236}">
                  <a16:creationId xmlns:a16="http://schemas.microsoft.com/office/drawing/2014/main" id="{56ACC292-A3BF-8112-D37F-F4F4B418358A}"/>
                </a:ext>
              </a:extLst>
            </p:cNvPr>
            <p:cNvSpPr txBox="1"/>
            <p:nvPr/>
          </p:nvSpPr>
          <p:spPr>
            <a:xfrm>
              <a:off x="4051637" y="4686900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1" name="Google Shape;177;p14">
              <a:extLst>
                <a:ext uri="{FF2B5EF4-FFF2-40B4-BE49-F238E27FC236}">
                  <a16:creationId xmlns:a16="http://schemas.microsoft.com/office/drawing/2014/main" id="{48F7FB0A-C5A2-DEC2-BFD1-D4A99B78795D}"/>
                </a:ext>
              </a:extLst>
            </p:cNvPr>
            <p:cNvSpPr txBox="1"/>
            <p:nvPr/>
          </p:nvSpPr>
          <p:spPr>
            <a:xfrm>
              <a:off x="5578821" y="1867141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2" name="Google Shape;177;p14">
              <a:extLst>
                <a:ext uri="{FF2B5EF4-FFF2-40B4-BE49-F238E27FC236}">
                  <a16:creationId xmlns:a16="http://schemas.microsoft.com/office/drawing/2014/main" id="{60870B2E-23A3-CB77-D81D-E9F536981AC0}"/>
                </a:ext>
              </a:extLst>
            </p:cNvPr>
            <p:cNvSpPr txBox="1"/>
            <p:nvPr/>
          </p:nvSpPr>
          <p:spPr>
            <a:xfrm>
              <a:off x="5588591" y="2093650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3" name="Google Shape;177;p14">
              <a:extLst>
                <a:ext uri="{FF2B5EF4-FFF2-40B4-BE49-F238E27FC236}">
                  <a16:creationId xmlns:a16="http://schemas.microsoft.com/office/drawing/2014/main" id="{00FF4844-CF41-023F-D2C7-4E23F5A75BAC}"/>
                </a:ext>
              </a:extLst>
            </p:cNvPr>
            <p:cNvSpPr txBox="1"/>
            <p:nvPr/>
          </p:nvSpPr>
          <p:spPr>
            <a:xfrm>
              <a:off x="5578820" y="2338555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4" name="Google Shape;177;p14">
              <a:extLst>
                <a:ext uri="{FF2B5EF4-FFF2-40B4-BE49-F238E27FC236}">
                  <a16:creationId xmlns:a16="http://schemas.microsoft.com/office/drawing/2014/main" id="{284CD371-88DE-1F59-08BE-97E5C5272E4B}"/>
                </a:ext>
              </a:extLst>
            </p:cNvPr>
            <p:cNvSpPr txBox="1"/>
            <p:nvPr/>
          </p:nvSpPr>
          <p:spPr>
            <a:xfrm>
              <a:off x="5567719" y="2575137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5" name="Google Shape;177;p14">
              <a:extLst>
                <a:ext uri="{FF2B5EF4-FFF2-40B4-BE49-F238E27FC236}">
                  <a16:creationId xmlns:a16="http://schemas.microsoft.com/office/drawing/2014/main" id="{D43E3E80-A2A1-1EFF-1587-2D450228F861}"/>
                </a:ext>
              </a:extLst>
            </p:cNvPr>
            <p:cNvSpPr txBox="1"/>
            <p:nvPr/>
          </p:nvSpPr>
          <p:spPr>
            <a:xfrm>
              <a:off x="5557079" y="2819514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6" name="Google Shape;177;p14">
              <a:extLst>
                <a:ext uri="{FF2B5EF4-FFF2-40B4-BE49-F238E27FC236}">
                  <a16:creationId xmlns:a16="http://schemas.microsoft.com/office/drawing/2014/main" id="{4AE00036-EAD4-1197-2D34-9C38B755A697}"/>
                </a:ext>
              </a:extLst>
            </p:cNvPr>
            <p:cNvSpPr txBox="1"/>
            <p:nvPr/>
          </p:nvSpPr>
          <p:spPr>
            <a:xfrm>
              <a:off x="5561541" y="3075077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7" name="Google Shape;177;p14">
              <a:extLst>
                <a:ext uri="{FF2B5EF4-FFF2-40B4-BE49-F238E27FC236}">
                  <a16:creationId xmlns:a16="http://schemas.microsoft.com/office/drawing/2014/main" id="{4134F3C8-34AC-27DC-BF18-CEFF38A9AA90}"/>
                </a:ext>
              </a:extLst>
            </p:cNvPr>
            <p:cNvSpPr txBox="1"/>
            <p:nvPr/>
          </p:nvSpPr>
          <p:spPr>
            <a:xfrm>
              <a:off x="5578819" y="3290379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8" name="Google Shape;177;p14">
              <a:extLst>
                <a:ext uri="{FF2B5EF4-FFF2-40B4-BE49-F238E27FC236}">
                  <a16:creationId xmlns:a16="http://schemas.microsoft.com/office/drawing/2014/main" id="{5381B324-8C1C-374A-7AA1-BBEE2ABA420E}"/>
                </a:ext>
              </a:extLst>
            </p:cNvPr>
            <p:cNvSpPr txBox="1"/>
            <p:nvPr/>
          </p:nvSpPr>
          <p:spPr>
            <a:xfrm>
              <a:off x="5559526" y="3555789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59" name="Google Shape;177;p14">
              <a:extLst>
                <a:ext uri="{FF2B5EF4-FFF2-40B4-BE49-F238E27FC236}">
                  <a16:creationId xmlns:a16="http://schemas.microsoft.com/office/drawing/2014/main" id="{3741AC40-AE51-C37C-F099-CA590C728903}"/>
                </a:ext>
              </a:extLst>
            </p:cNvPr>
            <p:cNvSpPr txBox="1"/>
            <p:nvPr/>
          </p:nvSpPr>
          <p:spPr>
            <a:xfrm>
              <a:off x="5559525" y="3752175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0" name="Google Shape;177;p14">
              <a:extLst>
                <a:ext uri="{FF2B5EF4-FFF2-40B4-BE49-F238E27FC236}">
                  <a16:creationId xmlns:a16="http://schemas.microsoft.com/office/drawing/2014/main" id="{A0F34D00-2987-1BAF-EBEE-B80BA173133D}"/>
                </a:ext>
              </a:extLst>
            </p:cNvPr>
            <p:cNvSpPr txBox="1"/>
            <p:nvPr/>
          </p:nvSpPr>
          <p:spPr>
            <a:xfrm>
              <a:off x="5587997" y="3978670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1" name="Google Shape;177;p14">
              <a:extLst>
                <a:ext uri="{FF2B5EF4-FFF2-40B4-BE49-F238E27FC236}">
                  <a16:creationId xmlns:a16="http://schemas.microsoft.com/office/drawing/2014/main" id="{16A3666B-EAEA-AFB8-FE0B-45993128EE65}"/>
                </a:ext>
              </a:extLst>
            </p:cNvPr>
            <p:cNvSpPr txBox="1"/>
            <p:nvPr/>
          </p:nvSpPr>
          <p:spPr>
            <a:xfrm>
              <a:off x="5569131" y="4205194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2" name="Google Shape;177;p14">
              <a:extLst>
                <a:ext uri="{FF2B5EF4-FFF2-40B4-BE49-F238E27FC236}">
                  <a16:creationId xmlns:a16="http://schemas.microsoft.com/office/drawing/2014/main" id="{B49F662D-0013-12B5-3A53-0BAE03713FA0}"/>
                </a:ext>
              </a:extLst>
            </p:cNvPr>
            <p:cNvSpPr txBox="1"/>
            <p:nvPr/>
          </p:nvSpPr>
          <p:spPr>
            <a:xfrm>
              <a:off x="5578557" y="4422015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3" name="Google Shape;177;p14">
              <a:extLst>
                <a:ext uri="{FF2B5EF4-FFF2-40B4-BE49-F238E27FC236}">
                  <a16:creationId xmlns:a16="http://schemas.microsoft.com/office/drawing/2014/main" id="{5DD115D4-9174-4959-DDE0-F5BD36397DE3}"/>
                </a:ext>
              </a:extLst>
            </p:cNvPr>
            <p:cNvSpPr txBox="1"/>
            <p:nvPr/>
          </p:nvSpPr>
          <p:spPr>
            <a:xfrm>
              <a:off x="5578556" y="4668181"/>
              <a:ext cx="1462431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4" name="Google Shape;177;p14">
              <a:extLst>
                <a:ext uri="{FF2B5EF4-FFF2-40B4-BE49-F238E27FC236}">
                  <a16:creationId xmlns:a16="http://schemas.microsoft.com/office/drawing/2014/main" id="{FD86DE08-B1D1-42B4-2B82-1E8F021BBF40}"/>
                </a:ext>
              </a:extLst>
            </p:cNvPr>
            <p:cNvSpPr txBox="1"/>
            <p:nvPr/>
          </p:nvSpPr>
          <p:spPr>
            <a:xfrm>
              <a:off x="7092939" y="1877944"/>
              <a:ext cx="1515427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5" name="Google Shape;177;p14">
              <a:extLst>
                <a:ext uri="{FF2B5EF4-FFF2-40B4-BE49-F238E27FC236}">
                  <a16:creationId xmlns:a16="http://schemas.microsoft.com/office/drawing/2014/main" id="{0E9D3B68-C329-06A9-8C77-019C7D658F18}"/>
                </a:ext>
              </a:extLst>
            </p:cNvPr>
            <p:cNvSpPr txBox="1"/>
            <p:nvPr/>
          </p:nvSpPr>
          <p:spPr>
            <a:xfrm>
              <a:off x="7101357" y="2102198"/>
              <a:ext cx="1515427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7" name="Google Shape;177;p14">
              <a:extLst>
                <a:ext uri="{FF2B5EF4-FFF2-40B4-BE49-F238E27FC236}">
                  <a16:creationId xmlns:a16="http://schemas.microsoft.com/office/drawing/2014/main" id="{145D6C16-527F-0CFE-B857-F1C5F59471AE}"/>
                </a:ext>
              </a:extLst>
            </p:cNvPr>
            <p:cNvSpPr txBox="1"/>
            <p:nvPr/>
          </p:nvSpPr>
          <p:spPr>
            <a:xfrm>
              <a:off x="7119978" y="2348470"/>
              <a:ext cx="1515427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0" name="Google Shape;177;p14">
              <a:extLst>
                <a:ext uri="{FF2B5EF4-FFF2-40B4-BE49-F238E27FC236}">
                  <a16:creationId xmlns:a16="http://schemas.microsoft.com/office/drawing/2014/main" id="{0FA6C983-E496-9447-3B60-A148EE4C1910}"/>
                </a:ext>
              </a:extLst>
            </p:cNvPr>
            <p:cNvSpPr txBox="1"/>
            <p:nvPr/>
          </p:nvSpPr>
          <p:spPr>
            <a:xfrm>
              <a:off x="7110478" y="2595299"/>
              <a:ext cx="1515427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1" name="Google Shape;177;p14">
              <a:extLst>
                <a:ext uri="{FF2B5EF4-FFF2-40B4-BE49-F238E27FC236}">
                  <a16:creationId xmlns:a16="http://schemas.microsoft.com/office/drawing/2014/main" id="{A3B7712A-85A9-5B10-482B-E3EC6C20A5AE}"/>
                </a:ext>
              </a:extLst>
            </p:cNvPr>
            <p:cNvSpPr txBox="1"/>
            <p:nvPr/>
          </p:nvSpPr>
          <p:spPr>
            <a:xfrm>
              <a:off x="7119279" y="2829155"/>
              <a:ext cx="1515427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2" name="Google Shape;177;p14">
              <a:extLst>
                <a:ext uri="{FF2B5EF4-FFF2-40B4-BE49-F238E27FC236}">
                  <a16:creationId xmlns:a16="http://schemas.microsoft.com/office/drawing/2014/main" id="{7F74F388-5CEF-90B4-0B4E-4F4F0F7E5402}"/>
                </a:ext>
              </a:extLst>
            </p:cNvPr>
            <p:cNvSpPr txBox="1"/>
            <p:nvPr/>
          </p:nvSpPr>
          <p:spPr>
            <a:xfrm>
              <a:off x="7092938" y="3017282"/>
              <a:ext cx="1515427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3" name="Google Shape;177;p14">
              <a:extLst>
                <a:ext uri="{FF2B5EF4-FFF2-40B4-BE49-F238E27FC236}">
                  <a16:creationId xmlns:a16="http://schemas.microsoft.com/office/drawing/2014/main" id="{C63C3834-2F33-03C9-D2F4-1D6B226D6FAF}"/>
                </a:ext>
              </a:extLst>
            </p:cNvPr>
            <p:cNvSpPr txBox="1"/>
            <p:nvPr/>
          </p:nvSpPr>
          <p:spPr>
            <a:xfrm>
              <a:off x="7092281" y="3280828"/>
              <a:ext cx="1515427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4" name="Google Shape;177;p14">
              <a:extLst>
                <a:ext uri="{FF2B5EF4-FFF2-40B4-BE49-F238E27FC236}">
                  <a16:creationId xmlns:a16="http://schemas.microsoft.com/office/drawing/2014/main" id="{EA8CCA46-93DC-0480-80CC-E3AE3100B1AB}"/>
                </a:ext>
              </a:extLst>
            </p:cNvPr>
            <p:cNvSpPr txBox="1"/>
            <p:nvPr/>
          </p:nvSpPr>
          <p:spPr>
            <a:xfrm>
              <a:off x="7110478" y="3526153"/>
              <a:ext cx="1515427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6" name="Google Shape;177;p14">
              <a:extLst>
                <a:ext uri="{FF2B5EF4-FFF2-40B4-BE49-F238E27FC236}">
                  <a16:creationId xmlns:a16="http://schemas.microsoft.com/office/drawing/2014/main" id="{0EC6FF6E-1769-33EF-D5E6-735A58628329}"/>
                </a:ext>
              </a:extLst>
            </p:cNvPr>
            <p:cNvSpPr txBox="1"/>
            <p:nvPr/>
          </p:nvSpPr>
          <p:spPr>
            <a:xfrm>
              <a:off x="7110477" y="3771481"/>
              <a:ext cx="1515427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8" name="Google Shape;177;p14">
              <a:extLst>
                <a:ext uri="{FF2B5EF4-FFF2-40B4-BE49-F238E27FC236}">
                  <a16:creationId xmlns:a16="http://schemas.microsoft.com/office/drawing/2014/main" id="{B8C072DD-CEE3-3728-584C-CB779046346B}"/>
                </a:ext>
              </a:extLst>
            </p:cNvPr>
            <p:cNvSpPr txBox="1"/>
            <p:nvPr/>
          </p:nvSpPr>
          <p:spPr>
            <a:xfrm>
              <a:off x="7101509" y="3960950"/>
              <a:ext cx="1515427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85" name="Google Shape;177;p14">
              <a:extLst>
                <a:ext uri="{FF2B5EF4-FFF2-40B4-BE49-F238E27FC236}">
                  <a16:creationId xmlns:a16="http://schemas.microsoft.com/office/drawing/2014/main" id="{6AB8DB44-0FB1-1633-46BF-76452275DF7A}"/>
                </a:ext>
              </a:extLst>
            </p:cNvPr>
            <p:cNvSpPr txBox="1"/>
            <p:nvPr/>
          </p:nvSpPr>
          <p:spPr>
            <a:xfrm>
              <a:off x="7100828" y="4195673"/>
              <a:ext cx="1515427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1" name="Google Shape;177;p14">
              <a:extLst>
                <a:ext uri="{FF2B5EF4-FFF2-40B4-BE49-F238E27FC236}">
                  <a16:creationId xmlns:a16="http://schemas.microsoft.com/office/drawing/2014/main" id="{A90B64E5-F108-EA82-8A5F-0B170A50C43D}"/>
                </a:ext>
              </a:extLst>
            </p:cNvPr>
            <p:cNvSpPr txBox="1"/>
            <p:nvPr/>
          </p:nvSpPr>
          <p:spPr>
            <a:xfrm>
              <a:off x="7102659" y="4431192"/>
              <a:ext cx="1515427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92" name="Google Shape;177;p14">
              <a:extLst>
                <a:ext uri="{FF2B5EF4-FFF2-40B4-BE49-F238E27FC236}">
                  <a16:creationId xmlns:a16="http://schemas.microsoft.com/office/drawing/2014/main" id="{226C5542-8A58-5DA5-7F02-55D80F5BA88F}"/>
                </a:ext>
              </a:extLst>
            </p:cNvPr>
            <p:cNvSpPr txBox="1"/>
            <p:nvPr/>
          </p:nvSpPr>
          <p:spPr>
            <a:xfrm>
              <a:off x="7092280" y="4666361"/>
              <a:ext cx="1515427" cy="2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sz="10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975665"/>
      </p:ext>
    </p:extLst>
  </p:cSld>
  <p:clrMapOvr>
    <a:masterClrMapping/>
  </p:clrMapOvr>
</p:sld>
</file>

<file path=ppt/theme/theme1.xml><?xml version="1.0" encoding="utf-8"?>
<a:theme xmlns:a="http://schemas.openxmlformats.org/drawingml/2006/main" name="Daily Schedule Calendar by Slidesgo">
  <a:themeElements>
    <a:clrScheme name="Custom 2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F2B8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10086</TotalTime>
  <Words>84</Words>
  <Application>Microsoft Macintosh PowerPoint</Application>
  <PresentationFormat>On-screen Show (16:9)</PresentationFormat>
  <Paragraphs>48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Fira Sans</vt:lpstr>
      <vt:lpstr>Arial</vt:lpstr>
      <vt:lpstr>Fira Sans Extra Condensed Medium</vt:lpstr>
      <vt:lpstr>Daily Schedule Calendar by Slidesgo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Jessica Lewakowski</cp:lastModifiedBy>
  <cp:revision>6</cp:revision>
  <cp:lastPrinted>2022-06-08T13:12:43Z</cp:lastPrinted>
  <dcterms:modified xsi:type="dcterms:W3CDTF">2022-06-08T13:35:39Z</dcterms:modified>
</cp:coreProperties>
</file>