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87" r:id="rId2"/>
  </p:sldIdLst>
  <p:sldSz cx="9144000" cy="5143500" type="screen16x9"/>
  <p:notesSz cx="6858000" cy="9144000"/>
  <p:embeddedFontLst>
    <p:embeddedFont>
      <p:font typeface="Fira Sans" panose="020B0503050000020004" pitchFamily="34" charset="0"/>
      <p:regular r:id="rId4"/>
      <p:bold r:id="rId5"/>
      <p:italic r:id="rId6"/>
      <p:boldItalic r:id="rId7"/>
    </p:embeddedFont>
    <p:embeddedFont>
      <p:font typeface="Fira Sans Extra Condensed Medium" panose="020B06030500000200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">
          <p15:clr>
            <a:srgbClr val="EA4335"/>
          </p15:clr>
        </p15:guide>
        <p15:guide id="2" pos="288">
          <p15:clr>
            <a:srgbClr val="EA4335"/>
          </p15:clr>
        </p15:guide>
        <p15:guide id="3" pos="5472">
          <p15:clr>
            <a:srgbClr val="EA4335"/>
          </p15:clr>
        </p15:guide>
        <p15:guide id="4" orient="horz" pos="2984">
          <p15:clr>
            <a:srgbClr val="EA4335"/>
          </p15:clr>
        </p15:guide>
        <p15:guide id="5" orient="horz" pos="52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2E86"/>
    <a:srgbClr val="7E17A2"/>
    <a:srgbClr val="AC27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37"/>
  </p:normalViewPr>
  <p:slideViewPr>
    <p:cSldViewPr snapToGrid="0">
      <p:cViewPr varScale="1">
        <p:scale>
          <a:sx n="136" d="100"/>
          <a:sy n="136" d="100"/>
        </p:scale>
        <p:origin x="960" y="192"/>
      </p:cViewPr>
      <p:guideLst>
        <p:guide orient="horz" pos="288"/>
        <p:guide pos="288"/>
        <p:guide pos="5472"/>
        <p:guide orient="horz" pos="2984"/>
        <p:guide orient="horz" pos="5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93d42c1dd5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93d42c1dd5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09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4CA1B4F-7229-E9C5-E0F6-F31DD0622C1E}"/>
              </a:ext>
            </a:extLst>
          </p:cNvPr>
          <p:cNvGrpSpPr/>
          <p:nvPr/>
        </p:nvGrpSpPr>
        <p:grpSpPr>
          <a:xfrm>
            <a:off x="7442125" y="790621"/>
            <a:ext cx="1038335" cy="9460"/>
            <a:chOff x="7442125" y="1045148"/>
            <a:chExt cx="1038335" cy="9460"/>
          </a:xfrm>
        </p:grpSpPr>
        <p:sp>
          <p:nvSpPr>
            <p:cNvPr id="100" name="Google Shape;100;p14"/>
            <p:cNvSpPr/>
            <p:nvPr/>
          </p:nvSpPr>
          <p:spPr>
            <a:xfrm>
              <a:off x="7442125" y="1045151"/>
              <a:ext cx="279708" cy="32"/>
            </a:xfrm>
            <a:custGeom>
              <a:avLst/>
              <a:gdLst/>
              <a:ahLst/>
              <a:cxnLst/>
              <a:rect l="l" t="t" r="r" b="b"/>
              <a:pathLst>
                <a:path w="8615" h="1" fill="none" extrusionOk="0">
                  <a:moveTo>
                    <a:pt x="1" y="0"/>
                  </a:moveTo>
                  <a:lnTo>
                    <a:pt x="8615" y="0"/>
                  </a:lnTo>
                </a:path>
              </a:pathLst>
            </a:custGeom>
            <a:noFill/>
            <a:ln w="4750" cap="flat" cmpd="sng">
              <a:solidFill>
                <a:srgbClr val="16334F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7827175" y="1045148"/>
              <a:ext cx="278701" cy="32"/>
            </a:xfrm>
            <a:custGeom>
              <a:avLst/>
              <a:gdLst/>
              <a:ahLst/>
              <a:cxnLst/>
              <a:rect l="l" t="t" r="r" b="b"/>
              <a:pathLst>
                <a:path w="8584" h="1" fill="none" extrusionOk="0">
                  <a:moveTo>
                    <a:pt x="1" y="0"/>
                  </a:moveTo>
                  <a:lnTo>
                    <a:pt x="8583" y="0"/>
                  </a:lnTo>
                </a:path>
              </a:pathLst>
            </a:custGeom>
            <a:noFill/>
            <a:ln w="4750" cap="flat" cmpd="sng">
              <a:solidFill>
                <a:srgbClr val="16334F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8201791" y="1054576"/>
              <a:ext cx="278669" cy="32"/>
            </a:xfrm>
            <a:custGeom>
              <a:avLst/>
              <a:gdLst/>
              <a:ahLst/>
              <a:cxnLst/>
              <a:rect l="l" t="t" r="r" b="b"/>
              <a:pathLst>
                <a:path w="8583" h="1" fill="none" extrusionOk="0">
                  <a:moveTo>
                    <a:pt x="0" y="0"/>
                  </a:moveTo>
                  <a:lnTo>
                    <a:pt x="8582" y="0"/>
                  </a:lnTo>
                </a:path>
              </a:pathLst>
            </a:custGeom>
            <a:noFill/>
            <a:ln w="4750" cap="flat" cmpd="sng">
              <a:solidFill>
                <a:srgbClr val="16334F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" name="Google Shape;172;p14"/>
          <p:cNvSpPr txBox="1"/>
          <p:nvPr/>
        </p:nvSpPr>
        <p:spPr>
          <a:xfrm>
            <a:off x="6909847" y="624176"/>
            <a:ext cx="551447" cy="2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Fira Sans"/>
                <a:ea typeface="Fira Sans"/>
                <a:cs typeface="Fira Sans"/>
                <a:sym typeface="Fira Sans"/>
              </a:rPr>
              <a:t>Date:</a:t>
            </a:r>
            <a:endParaRPr sz="1200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3" name="Google Shape;173;p14"/>
          <p:cNvSpPr/>
          <p:nvPr/>
        </p:nvSpPr>
        <p:spPr>
          <a:xfrm rot="6327877" flipH="1">
            <a:off x="7693194" y="769216"/>
            <a:ext cx="134325" cy="23105"/>
          </a:xfrm>
          <a:custGeom>
            <a:avLst/>
            <a:gdLst/>
            <a:ahLst/>
            <a:cxnLst/>
            <a:rect l="l" t="t" r="r" b="b"/>
            <a:pathLst>
              <a:path w="8615" h="1" fill="none" extrusionOk="0">
                <a:moveTo>
                  <a:pt x="1" y="0"/>
                </a:moveTo>
                <a:lnTo>
                  <a:pt x="8615" y="0"/>
                </a:lnTo>
              </a:path>
            </a:pathLst>
          </a:custGeom>
          <a:noFill/>
          <a:ln w="4750" cap="flat" cmpd="sng">
            <a:solidFill>
              <a:srgbClr val="16334F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4"/>
          <p:cNvSpPr/>
          <p:nvPr/>
        </p:nvSpPr>
        <p:spPr>
          <a:xfrm rot="6327877" flipH="1">
            <a:off x="8090828" y="770432"/>
            <a:ext cx="134325" cy="25416"/>
          </a:xfrm>
          <a:custGeom>
            <a:avLst/>
            <a:gdLst/>
            <a:ahLst/>
            <a:cxnLst/>
            <a:rect l="l" t="t" r="r" b="b"/>
            <a:pathLst>
              <a:path w="8615" h="1" fill="none" extrusionOk="0">
                <a:moveTo>
                  <a:pt x="1" y="0"/>
                </a:moveTo>
                <a:lnTo>
                  <a:pt x="8615" y="0"/>
                </a:lnTo>
              </a:path>
            </a:pathLst>
          </a:custGeom>
          <a:noFill/>
          <a:ln w="4750" cap="flat" cmpd="sng">
            <a:solidFill>
              <a:srgbClr val="16334F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08F5638-4915-C089-DC1A-DDFE8265F3B6}"/>
              </a:ext>
            </a:extLst>
          </p:cNvPr>
          <p:cNvGrpSpPr/>
          <p:nvPr/>
        </p:nvGrpSpPr>
        <p:grpSpPr>
          <a:xfrm>
            <a:off x="4937544" y="1015363"/>
            <a:ext cx="3944606" cy="1309602"/>
            <a:chOff x="5043924" y="1383451"/>
            <a:chExt cx="3642992" cy="1100474"/>
          </a:xfrm>
        </p:grpSpPr>
        <p:sp>
          <p:nvSpPr>
            <p:cNvPr id="128" name="Google Shape;128;p14"/>
            <p:cNvSpPr/>
            <p:nvPr/>
          </p:nvSpPr>
          <p:spPr>
            <a:xfrm>
              <a:off x="5043933" y="1632751"/>
              <a:ext cx="3642983" cy="851121"/>
            </a:xfrm>
            <a:custGeom>
              <a:avLst/>
              <a:gdLst/>
              <a:ahLst/>
              <a:cxnLst/>
              <a:rect l="l" t="t" r="r" b="b"/>
              <a:pathLst>
                <a:path w="112204" h="22739" extrusionOk="0">
                  <a:moveTo>
                    <a:pt x="0" y="1"/>
                  </a:moveTo>
                  <a:lnTo>
                    <a:pt x="0" y="22739"/>
                  </a:lnTo>
                  <a:lnTo>
                    <a:pt x="112204" y="22739"/>
                  </a:lnTo>
                  <a:lnTo>
                    <a:pt x="112204" y="1"/>
                  </a:lnTo>
                  <a:close/>
                </a:path>
              </a:pathLst>
            </a:custGeom>
            <a:noFill/>
            <a:ln w="19050">
              <a:solidFill>
                <a:srgbClr val="592E86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4"/>
            <p:cNvSpPr txBox="1"/>
            <p:nvPr/>
          </p:nvSpPr>
          <p:spPr>
            <a:xfrm>
              <a:off x="5043924" y="1705125"/>
              <a:ext cx="311400" cy="77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Fira Sans"/>
                  <a:ea typeface="Fira Sans"/>
                  <a:cs typeface="Fira Sans"/>
                  <a:sym typeface="Fira Sans"/>
                </a:rPr>
                <a:t>1.</a:t>
              </a:r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  <a:p>
              <a:pPr marL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Fira Sans"/>
                  <a:ea typeface="Fira Sans"/>
                  <a:cs typeface="Fira Sans"/>
                  <a:sym typeface="Fira Sans"/>
                </a:rPr>
                <a:t>2.</a:t>
              </a:r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  <a:p>
              <a:pPr marL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Fira Sans"/>
                  <a:ea typeface="Fira Sans"/>
                  <a:cs typeface="Fira Sans"/>
                  <a:sym typeface="Fira Sans"/>
                </a:rPr>
                <a:t>3.</a:t>
              </a:r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5355448" y="1947636"/>
              <a:ext cx="3211166" cy="32"/>
            </a:xfrm>
            <a:custGeom>
              <a:avLst/>
              <a:gdLst/>
              <a:ahLst/>
              <a:cxnLst/>
              <a:rect l="l" t="t" r="r" b="b"/>
              <a:pathLst>
                <a:path w="98904" h="1" fill="none" extrusionOk="0">
                  <a:moveTo>
                    <a:pt x="1" y="1"/>
                  </a:moveTo>
                  <a:lnTo>
                    <a:pt x="98903" y="1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5355448" y="2164577"/>
              <a:ext cx="3211166" cy="32"/>
            </a:xfrm>
            <a:custGeom>
              <a:avLst/>
              <a:gdLst/>
              <a:ahLst/>
              <a:cxnLst/>
              <a:rect l="l" t="t" r="r" b="b"/>
              <a:pathLst>
                <a:path w="98904" h="1" fill="none" extrusionOk="0">
                  <a:moveTo>
                    <a:pt x="1" y="1"/>
                  </a:moveTo>
                  <a:lnTo>
                    <a:pt x="98903" y="1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5355448" y="2382557"/>
              <a:ext cx="3211166" cy="32"/>
            </a:xfrm>
            <a:custGeom>
              <a:avLst/>
              <a:gdLst/>
              <a:ahLst/>
              <a:cxnLst/>
              <a:rect l="l" t="t" r="r" b="b"/>
              <a:pathLst>
                <a:path w="98904" h="1" fill="none" extrusionOk="0">
                  <a:moveTo>
                    <a:pt x="1" y="1"/>
                  </a:moveTo>
                  <a:lnTo>
                    <a:pt x="98903" y="1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4"/>
            <p:cNvSpPr txBox="1"/>
            <p:nvPr/>
          </p:nvSpPr>
          <p:spPr>
            <a:xfrm>
              <a:off x="5055601" y="1383451"/>
              <a:ext cx="1144800" cy="24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latin typeface="Fira Sans"/>
                  <a:ea typeface="Fira Sans"/>
                  <a:cs typeface="Fira Sans"/>
                  <a:sym typeface="Fira Sans"/>
                </a:rPr>
                <a:t>Today’s goals</a:t>
              </a:r>
              <a:endParaRPr sz="12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19" name="Google Shape;177;p14">
              <a:extLst>
                <a:ext uri="{FF2B5EF4-FFF2-40B4-BE49-F238E27FC236}">
                  <a16:creationId xmlns:a16="http://schemas.microsoft.com/office/drawing/2014/main" id="{13B34F24-081A-6E05-908B-C36ACA1808FE}"/>
                </a:ext>
              </a:extLst>
            </p:cNvPr>
            <p:cNvSpPr txBox="1"/>
            <p:nvPr/>
          </p:nvSpPr>
          <p:spPr>
            <a:xfrm>
              <a:off x="5342647" y="1822839"/>
              <a:ext cx="3288187" cy="1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20" name="Google Shape;177;p14">
              <a:extLst>
                <a:ext uri="{FF2B5EF4-FFF2-40B4-BE49-F238E27FC236}">
                  <a16:creationId xmlns:a16="http://schemas.microsoft.com/office/drawing/2014/main" id="{07BFCBD4-ACD2-204C-4437-76CF1F4D9150}"/>
                </a:ext>
              </a:extLst>
            </p:cNvPr>
            <p:cNvSpPr txBox="1"/>
            <p:nvPr/>
          </p:nvSpPr>
          <p:spPr>
            <a:xfrm>
              <a:off x="5359547" y="2002520"/>
              <a:ext cx="3288187" cy="1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21" name="Google Shape;177;p14">
              <a:extLst>
                <a:ext uri="{FF2B5EF4-FFF2-40B4-BE49-F238E27FC236}">
                  <a16:creationId xmlns:a16="http://schemas.microsoft.com/office/drawing/2014/main" id="{BC93C284-1C3F-3B63-CFF8-BEC21E46183D}"/>
                </a:ext>
              </a:extLst>
            </p:cNvPr>
            <p:cNvSpPr txBox="1"/>
            <p:nvPr/>
          </p:nvSpPr>
          <p:spPr>
            <a:xfrm>
              <a:off x="5376008" y="2219883"/>
              <a:ext cx="3288187" cy="1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580797A-DAD7-0556-4CA2-7654EFF59417}"/>
              </a:ext>
            </a:extLst>
          </p:cNvPr>
          <p:cNvGrpSpPr/>
          <p:nvPr/>
        </p:nvGrpSpPr>
        <p:grpSpPr>
          <a:xfrm>
            <a:off x="4937544" y="2450534"/>
            <a:ext cx="3944596" cy="2281432"/>
            <a:chOff x="5043933" y="2573294"/>
            <a:chExt cx="3642983" cy="2163374"/>
          </a:xfrm>
        </p:grpSpPr>
        <p:sp>
          <p:nvSpPr>
            <p:cNvPr id="133" name="Google Shape;133;p14"/>
            <p:cNvSpPr/>
            <p:nvPr/>
          </p:nvSpPr>
          <p:spPr>
            <a:xfrm>
              <a:off x="5043933" y="2573294"/>
              <a:ext cx="3642983" cy="2163374"/>
            </a:xfrm>
            <a:custGeom>
              <a:avLst/>
              <a:gdLst/>
              <a:ahLst/>
              <a:cxnLst/>
              <a:rect l="l" t="t" r="r" b="b"/>
              <a:pathLst>
                <a:path w="112204" h="66632" fill="none" extrusionOk="0">
                  <a:moveTo>
                    <a:pt x="0" y="0"/>
                  </a:moveTo>
                  <a:lnTo>
                    <a:pt x="112204" y="0"/>
                  </a:lnTo>
                  <a:lnTo>
                    <a:pt x="112204" y="66631"/>
                  </a:lnTo>
                  <a:lnTo>
                    <a:pt x="0" y="66631"/>
                  </a:lnTo>
                  <a:close/>
                </a:path>
              </a:pathLst>
            </a:custGeom>
            <a:noFill/>
            <a:ln w="19050" cap="flat" cmpd="sng">
              <a:solidFill>
                <a:srgbClr val="592E86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5236199" y="3003283"/>
              <a:ext cx="31883" cy="32955"/>
            </a:xfrm>
            <a:custGeom>
              <a:avLst/>
              <a:gdLst/>
              <a:ahLst/>
              <a:cxnLst/>
              <a:rect l="l" t="t" r="r" b="b"/>
              <a:pathLst>
                <a:path w="982" h="1015" extrusionOk="0">
                  <a:moveTo>
                    <a:pt x="507" y="1"/>
                  </a:moveTo>
                  <a:cubicBezTo>
                    <a:pt x="222" y="1"/>
                    <a:pt x="0" y="222"/>
                    <a:pt x="0" y="507"/>
                  </a:cubicBezTo>
                  <a:cubicBezTo>
                    <a:pt x="0" y="792"/>
                    <a:pt x="222" y="1014"/>
                    <a:pt x="507" y="1014"/>
                  </a:cubicBezTo>
                  <a:cubicBezTo>
                    <a:pt x="760" y="1014"/>
                    <a:pt x="982" y="792"/>
                    <a:pt x="982" y="507"/>
                  </a:cubicBezTo>
                  <a:cubicBezTo>
                    <a:pt x="982" y="222"/>
                    <a:pt x="760" y="1"/>
                    <a:pt x="507" y="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5355448" y="3036204"/>
              <a:ext cx="1406654" cy="32"/>
            </a:xfrm>
            <a:custGeom>
              <a:avLst/>
              <a:gdLst/>
              <a:ahLst/>
              <a:cxnLst/>
              <a:rect l="l" t="t" r="r" b="b"/>
              <a:pathLst>
                <a:path w="43325" h="1" fill="none" extrusionOk="0">
                  <a:moveTo>
                    <a:pt x="1" y="0"/>
                  </a:moveTo>
                  <a:lnTo>
                    <a:pt x="43324" y="0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5236199" y="3221091"/>
              <a:ext cx="31883" cy="32955"/>
            </a:xfrm>
            <a:custGeom>
              <a:avLst/>
              <a:gdLst/>
              <a:ahLst/>
              <a:cxnLst/>
              <a:rect l="l" t="t" r="r" b="b"/>
              <a:pathLst>
                <a:path w="982" h="1015" extrusionOk="0">
                  <a:moveTo>
                    <a:pt x="507" y="1"/>
                  </a:moveTo>
                  <a:cubicBezTo>
                    <a:pt x="222" y="1"/>
                    <a:pt x="0" y="223"/>
                    <a:pt x="0" y="508"/>
                  </a:cubicBezTo>
                  <a:cubicBezTo>
                    <a:pt x="0" y="793"/>
                    <a:pt x="222" y="1014"/>
                    <a:pt x="507" y="1014"/>
                  </a:cubicBezTo>
                  <a:cubicBezTo>
                    <a:pt x="760" y="1014"/>
                    <a:pt x="982" y="793"/>
                    <a:pt x="982" y="508"/>
                  </a:cubicBezTo>
                  <a:cubicBezTo>
                    <a:pt x="982" y="223"/>
                    <a:pt x="760" y="1"/>
                    <a:pt x="507" y="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5355448" y="3253552"/>
              <a:ext cx="1406654" cy="32"/>
            </a:xfrm>
            <a:custGeom>
              <a:avLst/>
              <a:gdLst/>
              <a:ahLst/>
              <a:cxnLst/>
              <a:rect l="l" t="t" r="r" b="b"/>
              <a:pathLst>
                <a:path w="43325" h="1" fill="none" extrusionOk="0">
                  <a:moveTo>
                    <a:pt x="1" y="0"/>
                  </a:moveTo>
                  <a:lnTo>
                    <a:pt x="43324" y="0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5236199" y="3438899"/>
              <a:ext cx="31883" cy="31916"/>
            </a:xfrm>
            <a:custGeom>
              <a:avLst/>
              <a:gdLst/>
              <a:ahLst/>
              <a:cxnLst/>
              <a:rect l="l" t="t" r="r" b="b"/>
              <a:pathLst>
                <a:path w="982" h="983" extrusionOk="0">
                  <a:moveTo>
                    <a:pt x="507" y="0"/>
                  </a:moveTo>
                  <a:cubicBezTo>
                    <a:pt x="222" y="0"/>
                    <a:pt x="0" y="222"/>
                    <a:pt x="0" y="475"/>
                  </a:cubicBezTo>
                  <a:cubicBezTo>
                    <a:pt x="0" y="760"/>
                    <a:pt x="222" y="982"/>
                    <a:pt x="507" y="982"/>
                  </a:cubicBezTo>
                  <a:cubicBezTo>
                    <a:pt x="760" y="982"/>
                    <a:pt x="982" y="760"/>
                    <a:pt x="982" y="475"/>
                  </a:cubicBezTo>
                  <a:cubicBezTo>
                    <a:pt x="982" y="222"/>
                    <a:pt x="760" y="0"/>
                    <a:pt x="507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5355448" y="3470901"/>
              <a:ext cx="1406654" cy="32"/>
            </a:xfrm>
            <a:custGeom>
              <a:avLst/>
              <a:gdLst/>
              <a:ahLst/>
              <a:cxnLst/>
              <a:rect l="l" t="t" r="r" b="b"/>
              <a:pathLst>
                <a:path w="43325" h="1" fill="none" extrusionOk="0">
                  <a:moveTo>
                    <a:pt x="1" y="0"/>
                  </a:moveTo>
                  <a:lnTo>
                    <a:pt x="43324" y="0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5236199" y="3655667"/>
              <a:ext cx="31883" cy="32922"/>
            </a:xfrm>
            <a:custGeom>
              <a:avLst/>
              <a:gdLst/>
              <a:ahLst/>
              <a:cxnLst/>
              <a:rect l="l" t="t" r="r" b="b"/>
              <a:pathLst>
                <a:path w="982" h="1014" extrusionOk="0">
                  <a:moveTo>
                    <a:pt x="507" y="0"/>
                  </a:moveTo>
                  <a:cubicBezTo>
                    <a:pt x="222" y="0"/>
                    <a:pt x="0" y="222"/>
                    <a:pt x="0" y="507"/>
                  </a:cubicBezTo>
                  <a:cubicBezTo>
                    <a:pt x="0" y="792"/>
                    <a:pt x="222" y="1014"/>
                    <a:pt x="507" y="1014"/>
                  </a:cubicBezTo>
                  <a:cubicBezTo>
                    <a:pt x="760" y="1014"/>
                    <a:pt x="982" y="792"/>
                    <a:pt x="982" y="507"/>
                  </a:cubicBezTo>
                  <a:cubicBezTo>
                    <a:pt x="982" y="222"/>
                    <a:pt x="760" y="0"/>
                    <a:pt x="507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5355448" y="3688250"/>
              <a:ext cx="1406654" cy="32"/>
            </a:xfrm>
            <a:custGeom>
              <a:avLst/>
              <a:gdLst/>
              <a:ahLst/>
              <a:cxnLst/>
              <a:rect l="l" t="t" r="r" b="b"/>
              <a:pathLst>
                <a:path w="43325" h="1" fill="none" extrusionOk="0">
                  <a:moveTo>
                    <a:pt x="1" y="1"/>
                  </a:moveTo>
                  <a:lnTo>
                    <a:pt x="43324" y="1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5236199" y="3873443"/>
              <a:ext cx="31883" cy="31916"/>
            </a:xfrm>
            <a:custGeom>
              <a:avLst/>
              <a:gdLst/>
              <a:ahLst/>
              <a:cxnLst/>
              <a:rect l="l" t="t" r="r" b="b"/>
              <a:pathLst>
                <a:path w="982" h="983" extrusionOk="0">
                  <a:moveTo>
                    <a:pt x="507" y="1"/>
                  </a:moveTo>
                  <a:cubicBezTo>
                    <a:pt x="222" y="1"/>
                    <a:pt x="0" y="222"/>
                    <a:pt x="0" y="507"/>
                  </a:cubicBezTo>
                  <a:cubicBezTo>
                    <a:pt x="0" y="761"/>
                    <a:pt x="222" y="982"/>
                    <a:pt x="507" y="982"/>
                  </a:cubicBezTo>
                  <a:cubicBezTo>
                    <a:pt x="760" y="982"/>
                    <a:pt x="982" y="761"/>
                    <a:pt x="982" y="507"/>
                  </a:cubicBezTo>
                  <a:cubicBezTo>
                    <a:pt x="982" y="222"/>
                    <a:pt x="760" y="1"/>
                    <a:pt x="507" y="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5355448" y="3905599"/>
              <a:ext cx="1406654" cy="32"/>
            </a:xfrm>
            <a:custGeom>
              <a:avLst/>
              <a:gdLst/>
              <a:ahLst/>
              <a:cxnLst/>
              <a:rect l="l" t="t" r="r" b="b"/>
              <a:pathLst>
                <a:path w="43325" h="1" fill="none" extrusionOk="0">
                  <a:moveTo>
                    <a:pt x="1" y="0"/>
                  </a:moveTo>
                  <a:lnTo>
                    <a:pt x="43324" y="0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5236199" y="4090212"/>
              <a:ext cx="31883" cy="32922"/>
            </a:xfrm>
            <a:custGeom>
              <a:avLst/>
              <a:gdLst/>
              <a:ahLst/>
              <a:cxnLst/>
              <a:rect l="l" t="t" r="r" b="b"/>
              <a:pathLst>
                <a:path w="982" h="1014" extrusionOk="0">
                  <a:moveTo>
                    <a:pt x="507" y="0"/>
                  </a:moveTo>
                  <a:cubicBezTo>
                    <a:pt x="222" y="0"/>
                    <a:pt x="0" y="222"/>
                    <a:pt x="0" y="507"/>
                  </a:cubicBezTo>
                  <a:cubicBezTo>
                    <a:pt x="0" y="792"/>
                    <a:pt x="222" y="1014"/>
                    <a:pt x="507" y="1014"/>
                  </a:cubicBezTo>
                  <a:cubicBezTo>
                    <a:pt x="760" y="1014"/>
                    <a:pt x="982" y="792"/>
                    <a:pt x="982" y="507"/>
                  </a:cubicBezTo>
                  <a:cubicBezTo>
                    <a:pt x="982" y="222"/>
                    <a:pt x="760" y="0"/>
                    <a:pt x="507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5355448" y="4122947"/>
              <a:ext cx="1406654" cy="32"/>
            </a:xfrm>
            <a:custGeom>
              <a:avLst/>
              <a:gdLst/>
              <a:ahLst/>
              <a:cxnLst/>
              <a:rect l="l" t="t" r="r" b="b"/>
              <a:pathLst>
                <a:path w="43325" h="1" fill="none" extrusionOk="0">
                  <a:moveTo>
                    <a:pt x="1" y="1"/>
                  </a:moveTo>
                  <a:lnTo>
                    <a:pt x="43324" y="1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5236199" y="4307987"/>
              <a:ext cx="31883" cy="31916"/>
            </a:xfrm>
            <a:custGeom>
              <a:avLst/>
              <a:gdLst/>
              <a:ahLst/>
              <a:cxnLst/>
              <a:rect l="l" t="t" r="r" b="b"/>
              <a:pathLst>
                <a:path w="982" h="983" extrusionOk="0">
                  <a:moveTo>
                    <a:pt x="507" y="1"/>
                  </a:moveTo>
                  <a:cubicBezTo>
                    <a:pt x="222" y="1"/>
                    <a:pt x="0" y="222"/>
                    <a:pt x="0" y="507"/>
                  </a:cubicBezTo>
                  <a:cubicBezTo>
                    <a:pt x="0" y="761"/>
                    <a:pt x="222" y="983"/>
                    <a:pt x="507" y="983"/>
                  </a:cubicBezTo>
                  <a:cubicBezTo>
                    <a:pt x="760" y="983"/>
                    <a:pt x="982" y="761"/>
                    <a:pt x="982" y="507"/>
                  </a:cubicBezTo>
                  <a:cubicBezTo>
                    <a:pt x="982" y="222"/>
                    <a:pt x="760" y="1"/>
                    <a:pt x="507" y="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5355448" y="4340296"/>
              <a:ext cx="1406654" cy="32"/>
            </a:xfrm>
            <a:custGeom>
              <a:avLst/>
              <a:gdLst/>
              <a:ahLst/>
              <a:cxnLst/>
              <a:rect l="l" t="t" r="r" b="b"/>
              <a:pathLst>
                <a:path w="43325" h="1" fill="none" extrusionOk="0">
                  <a:moveTo>
                    <a:pt x="1" y="1"/>
                  </a:moveTo>
                  <a:lnTo>
                    <a:pt x="43324" y="1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5236199" y="4524756"/>
              <a:ext cx="31883" cy="32922"/>
            </a:xfrm>
            <a:custGeom>
              <a:avLst/>
              <a:gdLst/>
              <a:ahLst/>
              <a:cxnLst/>
              <a:rect l="l" t="t" r="r" b="b"/>
              <a:pathLst>
                <a:path w="982" h="1014" extrusionOk="0">
                  <a:moveTo>
                    <a:pt x="507" y="1"/>
                  </a:moveTo>
                  <a:cubicBezTo>
                    <a:pt x="222" y="1"/>
                    <a:pt x="0" y="222"/>
                    <a:pt x="0" y="507"/>
                  </a:cubicBezTo>
                  <a:cubicBezTo>
                    <a:pt x="0" y="792"/>
                    <a:pt x="222" y="1014"/>
                    <a:pt x="507" y="1014"/>
                  </a:cubicBezTo>
                  <a:cubicBezTo>
                    <a:pt x="760" y="1014"/>
                    <a:pt x="982" y="792"/>
                    <a:pt x="982" y="507"/>
                  </a:cubicBezTo>
                  <a:cubicBezTo>
                    <a:pt x="982" y="222"/>
                    <a:pt x="760" y="1"/>
                    <a:pt x="507" y="1"/>
                  </a:cubicBezTo>
                  <a:close/>
                </a:path>
              </a:pathLst>
            </a:custGeom>
            <a:solidFill>
              <a:srgbClr val="2F81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5355448" y="4557645"/>
              <a:ext cx="1406654" cy="32"/>
            </a:xfrm>
            <a:custGeom>
              <a:avLst/>
              <a:gdLst/>
              <a:ahLst/>
              <a:cxnLst/>
              <a:rect l="l" t="t" r="r" b="b"/>
              <a:pathLst>
                <a:path w="43325" h="1" fill="none" extrusionOk="0">
                  <a:moveTo>
                    <a:pt x="1" y="1"/>
                  </a:moveTo>
                  <a:lnTo>
                    <a:pt x="43324" y="1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7003641" y="3003283"/>
              <a:ext cx="32922" cy="32955"/>
            </a:xfrm>
            <a:custGeom>
              <a:avLst/>
              <a:gdLst/>
              <a:ahLst/>
              <a:cxnLst/>
              <a:rect l="l" t="t" r="r" b="b"/>
              <a:pathLst>
                <a:path w="1014" h="1015" extrusionOk="0">
                  <a:moveTo>
                    <a:pt x="507" y="1"/>
                  </a:moveTo>
                  <a:cubicBezTo>
                    <a:pt x="222" y="1"/>
                    <a:pt x="0" y="222"/>
                    <a:pt x="0" y="507"/>
                  </a:cubicBezTo>
                  <a:cubicBezTo>
                    <a:pt x="0" y="792"/>
                    <a:pt x="222" y="1014"/>
                    <a:pt x="507" y="1014"/>
                  </a:cubicBezTo>
                  <a:cubicBezTo>
                    <a:pt x="792" y="1014"/>
                    <a:pt x="1014" y="792"/>
                    <a:pt x="1014" y="507"/>
                  </a:cubicBezTo>
                  <a:cubicBezTo>
                    <a:pt x="1014" y="222"/>
                    <a:pt x="792" y="1"/>
                    <a:pt x="507" y="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7122890" y="3036204"/>
              <a:ext cx="1407661" cy="32"/>
            </a:xfrm>
            <a:custGeom>
              <a:avLst/>
              <a:gdLst/>
              <a:ahLst/>
              <a:cxnLst/>
              <a:rect l="l" t="t" r="r" b="b"/>
              <a:pathLst>
                <a:path w="43356" h="1" fill="none" extrusionOk="0">
                  <a:moveTo>
                    <a:pt x="1" y="0"/>
                  </a:moveTo>
                  <a:lnTo>
                    <a:pt x="43356" y="0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7003641" y="3221091"/>
              <a:ext cx="32922" cy="32955"/>
            </a:xfrm>
            <a:custGeom>
              <a:avLst/>
              <a:gdLst/>
              <a:ahLst/>
              <a:cxnLst/>
              <a:rect l="l" t="t" r="r" b="b"/>
              <a:pathLst>
                <a:path w="1014" h="1015" extrusionOk="0">
                  <a:moveTo>
                    <a:pt x="507" y="1"/>
                  </a:moveTo>
                  <a:cubicBezTo>
                    <a:pt x="222" y="1"/>
                    <a:pt x="0" y="223"/>
                    <a:pt x="0" y="508"/>
                  </a:cubicBezTo>
                  <a:cubicBezTo>
                    <a:pt x="0" y="793"/>
                    <a:pt x="222" y="1014"/>
                    <a:pt x="507" y="1014"/>
                  </a:cubicBezTo>
                  <a:cubicBezTo>
                    <a:pt x="792" y="1014"/>
                    <a:pt x="1014" y="793"/>
                    <a:pt x="1014" y="508"/>
                  </a:cubicBezTo>
                  <a:cubicBezTo>
                    <a:pt x="1014" y="223"/>
                    <a:pt x="792" y="1"/>
                    <a:pt x="507" y="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7122890" y="3253552"/>
              <a:ext cx="1407661" cy="32"/>
            </a:xfrm>
            <a:custGeom>
              <a:avLst/>
              <a:gdLst/>
              <a:ahLst/>
              <a:cxnLst/>
              <a:rect l="l" t="t" r="r" b="b"/>
              <a:pathLst>
                <a:path w="43356" h="1" fill="none" extrusionOk="0">
                  <a:moveTo>
                    <a:pt x="1" y="0"/>
                  </a:moveTo>
                  <a:lnTo>
                    <a:pt x="43356" y="0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7003641" y="3438899"/>
              <a:ext cx="32922" cy="31916"/>
            </a:xfrm>
            <a:custGeom>
              <a:avLst/>
              <a:gdLst/>
              <a:ahLst/>
              <a:cxnLst/>
              <a:rect l="l" t="t" r="r" b="b"/>
              <a:pathLst>
                <a:path w="1014" h="983" extrusionOk="0">
                  <a:moveTo>
                    <a:pt x="507" y="0"/>
                  </a:moveTo>
                  <a:cubicBezTo>
                    <a:pt x="222" y="0"/>
                    <a:pt x="0" y="222"/>
                    <a:pt x="0" y="475"/>
                  </a:cubicBezTo>
                  <a:cubicBezTo>
                    <a:pt x="0" y="760"/>
                    <a:pt x="222" y="982"/>
                    <a:pt x="507" y="982"/>
                  </a:cubicBezTo>
                  <a:cubicBezTo>
                    <a:pt x="792" y="982"/>
                    <a:pt x="1014" y="760"/>
                    <a:pt x="1014" y="475"/>
                  </a:cubicBezTo>
                  <a:cubicBezTo>
                    <a:pt x="1014" y="222"/>
                    <a:pt x="792" y="0"/>
                    <a:pt x="507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7122890" y="3470901"/>
              <a:ext cx="1407661" cy="32"/>
            </a:xfrm>
            <a:custGeom>
              <a:avLst/>
              <a:gdLst/>
              <a:ahLst/>
              <a:cxnLst/>
              <a:rect l="l" t="t" r="r" b="b"/>
              <a:pathLst>
                <a:path w="43356" h="1" fill="none" extrusionOk="0">
                  <a:moveTo>
                    <a:pt x="1" y="0"/>
                  </a:moveTo>
                  <a:lnTo>
                    <a:pt x="43356" y="0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7003641" y="3655667"/>
              <a:ext cx="32922" cy="32922"/>
            </a:xfrm>
            <a:custGeom>
              <a:avLst/>
              <a:gdLst/>
              <a:ahLst/>
              <a:cxnLst/>
              <a:rect l="l" t="t" r="r" b="b"/>
              <a:pathLst>
                <a:path w="1014" h="1014" extrusionOk="0">
                  <a:moveTo>
                    <a:pt x="507" y="0"/>
                  </a:moveTo>
                  <a:cubicBezTo>
                    <a:pt x="222" y="0"/>
                    <a:pt x="0" y="222"/>
                    <a:pt x="0" y="507"/>
                  </a:cubicBezTo>
                  <a:cubicBezTo>
                    <a:pt x="0" y="792"/>
                    <a:pt x="222" y="1014"/>
                    <a:pt x="507" y="1014"/>
                  </a:cubicBezTo>
                  <a:cubicBezTo>
                    <a:pt x="792" y="1014"/>
                    <a:pt x="1014" y="792"/>
                    <a:pt x="1014" y="507"/>
                  </a:cubicBezTo>
                  <a:cubicBezTo>
                    <a:pt x="1014" y="222"/>
                    <a:pt x="792" y="0"/>
                    <a:pt x="507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7122890" y="3688250"/>
              <a:ext cx="1407661" cy="32"/>
            </a:xfrm>
            <a:custGeom>
              <a:avLst/>
              <a:gdLst/>
              <a:ahLst/>
              <a:cxnLst/>
              <a:rect l="l" t="t" r="r" b="b"/>
              <a:pathLst>
                <a:path w="43356" h="1" fill="none" extrusionOk="0">
                  <a:moveTo>
                    <a:pt x="1" y="1"/>
                  </a:moveTo>
                  <a:lnTo>
                    <a:pt x="43356" y="1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7003641" y="3873443"/>
              <a:ext cx="32922" cy="31916"/>
            </a:xfrm>
            <a:custGeom>
              <a:avLst/>
              <a:gdLst/>
              <a:ahLst/>
              <a:cxnLst/>
              <a:rect l="l" t="t" r="r" b="b"/>
              <a:pathLst>
                <a:path w="1014" h="983" extrusionOk="0">
                  <a:moveTo>
                    <a:pt x="507" y="1"/>
                  </a:moveTo>
                  <a:cubicBezTo>
                    <a:pt x="222" y="1"/>
                    <a:pt x="0" y="222"/>
                    <a:pt x="0" y="507"/>
                  </a:cubicBezTo>
                  <a:cubicBezTo>
                    <a:pt x="0" y="761"/>
                    <a:pt x="222" y="982"/>
                    <a:pt x="507" y="982"/>
                  </a:cubicBezTo>
                  <a:cubicBezTo>
                    <a:pt x="792" y="982"/>
                    <a:pt x="1014" y="761"/>
                    <a:pt x="1014" y="507"/>
                  </a:cubicBezTo>
                  <a:cubicBezTo>
                    <a:pt x="1014" y="222"/>
                    <a:pt x="792" y="1"/>
                    <a:pt x="507" y="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7122890" y="3905599"/>
              <a:ext cx="1407661" cy="32"/>
            </a:xfrm>
            <a:custGeom>
              <a:avLst/>
              <a:gdLst/>
              <a:ahLst/>
              <a:cxnLst/>
              <a:rect l="l" t="t" r="r" b="b"/>
              <a:pathLst>
                <a:path w="43356" h="1" fill="none" extrusionOk="0">
                  <a:moveTo>
                    <a:pt x="1" y="0"/>
                  </a:moveTo>
                  <a:lnTo>
                    <a:pt x="43356" y="0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7003641" y="4090212"/>
              <a:ext cx="32922" cy="32922"/>
            </a:xfrm>
            <a:custGeom>
              <a:avLst/>
              <a:gdLst/>
              <a:ahLst/>
              <a:cxnLst/>
              <a:rect l="l" t="t" r="r" b="b"/>
              <a:pathLst>
                <a:path w="1014" h="1014" extrusionOk="0">
                  <a:moveTo>
                    <a:pt x="507" y="0"/>
                  </a:moveTo>
                  <a:cubicBezTo>
                    <a:pt x="222" y="0"/>
                    <a:pt x="0" y="222"/>
                    <a:pt x="0" y="507"/>
                  </a:cubicBezTo>
                  <a:cubicBezTo>
                    <a:pt x="0" y="792"/>
                    <a:pt x="222" y="1014"/>
                    <a:pt x="507" y="1014"/>
                  </a:cubicBezTo>
                  <a:cubicBezTo>
                    <a:pt x="792" y="1014"/>
                    <a:pt x="1014" y="792"/>
                    <a:pt x="1014" y="507"/>
                  </a:cubicBezTo>
                  <a:cubicBezTo>
                    <a:pt x="1014" y="222"/>
                    <a:pt x="792" y="0"/>
                    <a:pt x="507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7122890" y="4122947"/>
              <a:ext cx="1407661" cy="32"/>
            </a:xfrm>
            <a:custGeom>
              <a:avLst/>
              <a:gdLst/>
              <a:ahLst/>
              <a:cxnLst/>
              <a:rect l="l" t="t" r="r" b="b"/>
              <a:pathLst>
                <a:path w="43356" h="1" fill="none" extrusionOk="0">
                  <a:moveTo>
                    <a:pt x="1" y="1"/>
                  </a:moveTo>
                  <a:lnTo>
                    <a:pt x="43356" y="1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7003641" y="4307987"/>
              <a:ext cx="32922" cy="31916"/>
            </a:xfrm>
            <a:custGeom>
              <a:avLst/>
              <a:gdLst/>
              <a:ahLst/>
              <a:cxnLst/>
              <a:rect l="l" t="t" r="r" b="b"/>
              <a:pathLst>
                <a:path w="1014" h="983" extrusionOk="0">
                  <a:moveTo>
                    <a:pt x="507" y="1"/>
                  </a:moveTo>
                  <a:cubicBezTo>
                    <a:pt x="222" y="1"/>
                    <a:pt x="0" y="222"/>
                    <a:pt x="0" y="507"/>
                  </a:cubicBezTo>
                  <a:cubicBezTo>
                    <a:pt x="0" y="761"/>
                    <a:pt x="222" y="983"/>
                    <a:pt x="507" y="983"/>
                  </a:cubicBezTo>
                  <a:cubicBezTo>
                    <a:pt x="792" y="983"/>
                    <a:pt x="1014" y="761"/>
                    <a:pt x="1014" y="507"/>
                  </a:cubicBezTo>
                  <a:cubicBezTo>
                    <a:pt x="1014" y="222"/>
                    <a:pt x="792" y="1"/>
                    <a:pt x="507" y="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7122890" y="4340296"/>
              <a:ext cx="1407661" cy="32"/>
            </a:xfrm>
            <a:custGeom>
              <a:avLst/>
              <a:gdLst/>
              <a:ahLst/>
              <a:cxnLst/>
              <a:rect l="l" t="t" r="r" b="b"/>
              <a:pathLst>
                <a:path w="43356" h="1" fill="none" extrusionOk="0">
                  <a:moveTo>
                    <a:pt x="1" y="1"/>
                  </a:moveTo>
                  <a:lnTo>
                    <a:pt x="43356" y="1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7003641" y="4524756"/>
              <a:ext cx="32922" cy="32922"/>
            </a:xfrm>
            <a:custGeom>
              <a:avLst/>
              <a:gdLst/>
              <a:ahLst/>
              <a:cxnLst/>
              <a:rect l="l" t="t" r="r" b="b"/>
              <a:pathLst>
                <a:path w="1014" h="1014" extrusionOk="0">
                  <a:moveTo>
                    <a:pt x="507" y="1"/>
                  </a:moveTo>
                  <a:cubicBezTo>
                    <a:pt x="222" y="1"/>
                    <a:pt x="0" y="222"/>
                    <a:pt x="0" y="507"/>
                  </a:cubicBezTo>
                  <a:cubicBezTo>
                    <a:pt x="0" y="792"/>
                    <a:pt x="222" y="1014"/>
                    <a:pt x="507" y="1014"/>
                  </a:cubicBezTo>
                  <a:cubicBezTo>
                    <a:pt x="792" y="1014"/>
                    <a:pt x="1014" y="792"/>
                    <a:pt x="1014" y="507"/>
                  </a:cubicBezTo>
                  <a:cubicBezTo>
                    <a:pt x="1014" y="222"/>
                    <a:pt x="792" y="1"/>
                    <a:pt x="507" y="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7122890" y="4557645"/>
              <a:ext cx="1407661" cy="32"/>
            </a:xfrm>
            <a:custGeom>
              <a:avLst/>
              <a:gdLst/>
              <a:ahLst/>
              <a:cxnLst/>
              <a:rect l="l" t="t" r="r" b="b"/>
              <a:pathLst>
                <a:path w="43356" h="1" fill="none" extrusionOk="0">
                  <a:moveTo>
                    <a:pt x="1" y="1"/>
                  </a:moveTo>
                  <a:lnTo>
                    <a:pt x="43356" y="1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4"/>
            <p:cNvSpPr txBox="1"/>
            <p:nvPr/>
          </p:nvSpPr>
          <p:spPr>
            <a:xfrm>
              <a:off x="5055588" y="2647613"/>
              <a:ext cx="1062900" cy="24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Fira Sans"/>
                  <a:ea typeface="Fira Sans"/>
                  <a:cs typeface="Fira Sans"/>
                  <a:sym typeface="Fira Sans"/>
                </a:rPr>
                <a:t>To-do list</a:t>
              </a:r>
              <a:endParaRPr sz="120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22" name="Google Shape;177;p14">
              <a:extLst>
                <a:ext uri="{FF2B5EF4-FFF2-40B4-BE49-F238E27FC236}">
                  <a16:creationId xmlns:a16="http://schemas.microsoft.com/office/drawing/2014/main" id="{B455978E-BF6B-478F-B518-0AE812860B62}"/>
                </a:ext>
              </a:extLst>
            </p:cNvPr>
            <p:cNvSpPr txBox="1"/>
            <p:nvPr/>
          </p:nvSpPr>
          <p:spPr>
            <a:xfrm>
              <a:off x="5362367" y="2887347"/>
              <a:ext cx="1406655" cy="155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23" name="Google Shape;177;p14">
              <a:extLst>
                <a:ext uri="{FF2B5EF4-FFF2-40B4-BE49-F238E27FC236}">
                  <a16:creationId xmlns:a16="http://schemas.microsoft.com/office/drawing/2014/main" id="{FD64DA58-39D4-5872-12DA-D64C4EBF0A50}"/>
                </a:ext>
              </a:extLst>
            </p:cNvPr>
            <p:cNvSpPr txBox="1"/>
            <p:nvPr/>
          </p:nvSpPr>
          <p:spPr>
            <a:xfrm>
              <a:off x="5376008" y="3085958"/>
              <a:ext cx="1406655" cy="155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24" name="Google Shape;177;p14">
              <a:extLst>
                <a:ext uri="{FF2B5EF4-FFF2-40B4-BE49-F238E27FC236}">
                  <a16:creationId xmlns:a16="http://schemas.microsoft.com/office/drawing/2014/main" id="{6CDD2AC5-48E8-5359-3820-125D3BF5789D}"/>
                </a:ext>
              </a:extLst>
            </p:cNvPr>
            <p:cNvSpPr txBox="1"/>
            <p:nvPr/>
          </p:nvSpPr>
          <p:spPr>
            <a:xfrm>
              <a:off x="5376007" y="3296014"/>
              <a:ext cx="1406655" cy="155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25" name="Google Shape;177;p14">
              <a:extLst>
                <a:ext uri="{FF2B5EF4-FFF2-40B4-BE49-F238E27FC236}">
                  <a16:creationId xmlns:a16="http://schemas.microsoft.com/office/drawing/2014/main" id="{7F4A19A1-681C-AE09-6284-09D661BC60DC}"/>
                </a:ext>
              </a:extLst>
            </p:cNvPr>
            <p:cNvSpPr txBox="1"/>
            <p:nvPr/>
          </p:nvSpPr>
          <p:spPr>
            <a:xfrm>
              <a:off x="5376006" y="3513330"/>
              <a:ext cx="1406655" cy="155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26" name="Google Shape;177;p14">
              <a:extLst>
                <a:ext uri="{FF2B5EF4-FFF2-40B4-BE49-F238E27FC236}">
                  <a16:creationId xmlns:a16="http://schemas.microsoft.com/office/drawing/2014/main" id="{862FEE0F-9348-5B7A-8379-B12E2172697A}"/>
                </a:ext>
              </a:extLst>
            </p:cNvPr>
            <p:cNvSpPr txBox="1"/>
            <p:nvPr/>
          </p:nvSpPr>
          <p:spPr>
            <a:xfrm>
              <a:off x="5376006" y="3739103"/>
              <a:ext cx="1406655" cy="155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27" name="Google Shape;177;p14">
              <a:extLst>
                <a:ext uri="{FF2B5EF4-FFF2-40B4-BE49-F238E27FC236}">
                  <a16:creationId xmlns:a16="http://schemas.microsoft.com/office/drawing/2014/main" id="{8874560C-1DC9-FBA5-F458-6444F32C5E6D}"/>
                </a:ext>
              </a:extLst>
            </p:cNvPr>
            <p:cNvSpPr txBox="1"/>
            <p:nvPr/>
          </p:nvSpPr>
          <p:spPr>
            <a:xfrm>
              <a:off x="5362367" y="3934837"/>
              <a:ext cx="1406655" cy="155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78" name="Google Shape;177;p14">
              <a:extLst>
                <a:ext uri="{FF2B5EF4-FFF2-40B4-BE49-F238E27FC236}">
                  <a16:creationId xmlns:a16="http://schemas.microsoft.com/office/drawing/2014/main" id="{F3B05095-8484-7A60-B984-EF7D86FFC374}"/>
                </a:ext>
              </a:extLst>
            </p:cNvPr>
            <p:cNvSpPr txBox="1"/>
            <p:nvPr/>
          </p:nvSpPr>
          <p:spPr>
            <a:xfrm>
              <a:off x="5362367" y="4170110"/>
              <a:ext cx="1406655" cy="155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91" name="Google Shape;177;p14">
              <a:extLst>
                <a:ext uri="{FF2B5EF4-FFF2-40B4-BE49-F238E27FC236}">
                  <a16:creationId xmlns:a16="http://schemas.microsoft.com/office/drawing/2014/main" id="{E1A8AE79-C083-60AF-1B7D-246EF8CC836E}"/>
                </a:ext>
              </a:extLst>
            </p:cNvPr>
            <p:cNvSpPr txBox="1"/>
            <p:nvPr/>
          </p:nvSpPr>
          <p:spPr>
            <a:xfrm>
              <a:off x="5372910" y="4191892"/>
              <a:ext cx="1406655" cy="155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92" name="Google Shape;177;p14">
              <a:extLst>
                <a:ext uri="{FF2B5EF4-FFF2-40B4-BE49-F238E27FC236}">
                  <a16:creationId xmlns:a16="http://schemas.microsoft.com/office/drawing/2014/main" id="{6EF96FE4-7D35-AF33-9787-A5707A2EB4AB}"/>
                </a:ext>
              </a:extLst>
            </p:cNvPr>
            <p:cNvSpPr txBox="1"/>
            <p:nvPr/>
          </p:nvSpPr>
          <p:spPr>
            <a:xfrm>
              <a:off x="5342647" y="4387626"/>
              <a:ext cx="1406655" cy="155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93" name="Google Shape;177;p14">
              <a:extLst>
                <a:ext uri="{FF2B5EF4-FFF2-40B4-BE49-F238E27FC236}">
                  <a16:creationId xmlns:a16="http://schemas.microsoft.com/office/drawing/2014/main" id="{7F3D2173-1F31-43B4-E920-54CF1FE760E6}"/>
                </a:ext>
              </a:extLst>
            </p:cNvPr>
            <p:cNvSpPr txBox="1"/>
            <p:nvPr/>
          </p:nvSpPr>
          <p:spPr>
            <a:xfrm>
              <a:off x="7123896" y="2858668"/>
              <a:ext cx="1406655" cy="155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94" name="Google Shape;177;p14">
              <a:extLst>
                <a:ext uri="{FF2B5EF4-FFF2-40B4-BE49-F238E27FC236}">
                  <a16:creationId xmlns:a16="http://schemas.microsoft.com/office/drawing/2014/main" id="{4CB22518-DAA8-1A54-8282-4A98B45F388C}"/>
                </a:ext>
              </a:extLst>
            </p:cNvPr>
            <p:cNvSpPr txBox="1"/>
            <p:nvPr/>
          </p:nvSpPr>
          <p:spPr>
            <a:xfrm>
              <a:off x="7123896" y="3087389"/>
              <a:ext cx="1406655" cy="155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95" name="Google Shape;177;p14">
              <a:extLst>
                <a:ext uri="{FF2B5EF4-FFF2-40B4-BE49-F238E27FC236}">
                  <a16:creationId xmlns:a16="http://schemas.microsoft.com/office/drawing/2014/main" id="{4F00E726-E7EF-1E9C-5696-2C9FCD2DF652}"/>
                </a:ext>
              </a:extLst>
            </p:cNvPr>
            <p:cNvSpPr txBox="1"/>
            <p:nvPr/>
          </p:nvSpPr>
          <p:spPr>
            <a:xfrm>
              <a:off x="7123896" y="3295833"/>
              <a:ext cx="1406655" cy="155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96" name="Google Shape;177;p14">
              <a:extLst>
                <a:ext uri="{FF2B5EF4-FFF2-40B4-BE49-F238E27FC236}">
                  <a16:creationId xmlns:a16="http://schemas.microsoft.com/office/drawing/2014/main" id="{23869DE0-9A12-82D9-E901-0089DFFAD1DA}"/>
                </a:ext>
              </a:extLst>
            </p:cNvPr>
            <p:cNvSpPr txBox="1"/>
            <p:nvPr/>
          </p:nvSpPr>
          <p:spPr>
            <a:xfrm>
              <a:off x="7123896" y="3511972"/>
              <a:ext cx="1406655" cy="155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97" name="Google Shape;177;p14">
              <a:extLst>
                <a:ext uri="{FF2B5EF4-FFF2-40B4-BE49-F238E27FC236}">
                  <a16:creationId xmlns:a16="http://schemas.microsoft.com/office/drawing/2014/main" id="{CF7B2823-9423-1CFC-3441-20DE801A64B2}"/>
                </a:ext>
              </a:extLst>
            </p:cNvPr>
            <p:cNvSpPr txBox="1"/>
            <p:nvPr/>
          </p:nvSpPr>
          <p:spPr>
            <a:xfrm>
              <a:off x="7105478" y="3728063"/>
              <a:ext cx="1406655" cy="155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98" name="Google Shape;177;p14">
              <a:extLst>
                <a:ext uri="{FF2B5EF4-FFF2-40B4-BE49-F238E27FC236}">
                  <a16:creationId xmlns:a16="http://schemas.microsoft.com/office/drawing/2014/main" id="{CC63F772-1E1D-E00E-F7DE-D7D9C9CF019B}"/>
                </a:ext>
              </a:extLst>
            </p:cNvPr>
            <p:cNvSpPr txBox="1"/>
            <p:nvPr/>
          </p:nvSpPr>
          <p:spPr>
            <a:xfrm>
              <a:off x="7142911" y="3954478"/>
              <a:ext cx="1406655" cy="155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99" name="Google Shape;177;p14">
              <a:extLst>
                <a:ext uri="{FF2B5EF4-FFF2-40B4-BE49-F238E27FC236}">
                  <a16:creationId xmlns:a16="http://schemas.microsoft.com/office/drawing/2014/main" id="{A13D4E3E-F707-7A32-089D-B40D6B6DE80B}"/>
                </a:ext>
              </a:extLst>
            </p:cNvPr>
            <p:cNvSpPr txBox="1"/>
            <p:nvPr/>
          </p:nvSpPr>
          <p:spPr>
            <a:xfrm>
              <a:off x="7127708" y="4160155"/>
              <a:ext cx="1406655" cy="155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00" name="Google Shape;177;p14">
              <a:extLst>
                <a:ext uri="{FF2B5EF4-FFF2-40B4-BE49-F238E27FC236}">
                  <a16:creationId xmlns:a16="http://schemas.microsoft.com/office/drawing/2014/main" id="{54884AC2-59DD-A0D3-ABA7-5640E31E853D}"/>
                </a:ext>
              </a:extLst>
            </p:cNvPr>
            <p:cNvSpPr txBox="1"/>
            <p:nvPr/>
          </p:nvSpPr>
          <p:spPr>
            <a:xfrm>
              <a:off x="7142911" y="4387625"/>
              <a:ext cx="1406655" cy="155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201" name="Google Shape;177;p14">
            <a:extLst>
              <a:ext uri="{FF2B5EF4-FFF2-40B4-BE49-F238E27FC236}">
                <a16:creationId xmlns:a16="http://schemas.microsoft.com/office/drawing/2014/main" id="{00701DD7-7EAB-A97E-B382-FF339CE94937}"/>
              </a:ext>
            </a:extLst>
          </p:cNvPr>
          <p:cNvSpPr txBox="1"/>
          <p:nvPr/>
        </p:nvSpPr>
        <p:spPr>
          <a:xfrm>
            <a:off x="7428040" y="853397"/>
            <a:ext cx="307878" cy="185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sz="1000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02" name="Google Shape;177;p14">
            <a:extLst>
              <a:ext uri="{FF2B5EF4-FFF2-40B4-BE49-F238E27FC236}">
                <a16:creationId xmlns:a16="http://schemas.microsoft.com/office/drawing/2014/main" id="{5F83185C-0DBF-A711-DB9D-18CB0F9887D8}"/>
              </a:ext>
            </a:extLst>
          </p:cNvPr>
          <p:cNvSpPr txBox="1"/>
          <p:nvPr/>
        </p:nvSpPr>
        <p:spPr>
          <a:xfrm>
            <a:off x="7825548" y="846575"/>
            <a:ext cx="307878" cy="185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sz="1000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03" name="Google Shape;177;p14">
            <a:extLst>
              <a:ext uri="{FF2B5EF4-FFF2-40B4-BE49-F238E27FC236}">
                <a16:creationId xmlns:a16="http://schemas.microsoft.com/office/drawing/2014/main" id="{B6B2CE33-249D-65E1-1020-41F73061555E}"/>
              </a:ext>
            </a:extLst>
          </p:cNvPr>
          <p:cNvSpPr txBox="1"/>
          <p:nvPr/>
        </p:nvSpPr>
        <p:spPr>
          <a:xfrm>
            <a:off x="8210105" y="854426"/>
            <a:ext cx="307878" cy="185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sz="1000" dirty="0"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8129D5-C624-2181-F027-C1CA1933D841}"/>
              </a:ext>
            </a:extLst>
          </p:cNvPr>
          <p:cNvGrpSpPr/>
          <p:nvPr/>
        </p:nvGrpSpPr>
        <p:grpSpPr>
          <a:xfrm>
            <a:off x="423089" y="926370"/>
            <a:ext cx="4329886" cy="3808169"/>
            <a:chOff x="423089" y="832100"/>
            <a:chExt cx="4329886" cy="3808169"/>
          </a:xfrm>
        </p:grpSpPr>
        <p:sp>
          <p:nvSpPr>
            <p:cNvPr id="84" name="Google Shape;84;p14"/>
            <p:cNvSpPr/>
            <p:nvPr/>
          </p:nvSpPr>
          <p:spPr>
            <a:xfrm>
              <a:off x="457200" y="1397317"/>
              <a:ext cx="4275353" cy="32"/>
            </a:xfrm>
            <a:custGeom>
              <a:avLst/>
              <a:gdLst/>
              <a:ahLst/>
              <a:cxnLst/>
              <a:rect l="l" t="t" r="r" b="b"/>
              <a:pathLst>
                <a:path w="131681" h="1" fill="none" extrusionOk="0">
                  <a:moveTo>
                    <a:pt x="0" y="0"/>
                  </a:moveTo>
                  <a:lnTo>
                    <a:pt x="131680" y="0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57200" y="1947114"/>
              <a:ext cx="4275353" cy="32"/>
            </a:xfrm>
            <a:custGeom>
              <a:avLst/>
              <a:gdLst/>
              <a:ahLst/>
              <a:cxnLst/>
              <a:rect l="l" t="t" r="r" b="b"/>
              <a:pathLst>
                <a:path w="131681" h="1" fill="none" extrusionOk="0">
                  <a:moveTo>
                    <a:pt x="0" y="1"/>
                  </a:moveTo>
                  <a:lnTo>
                    <a:pt x="131680" y="1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57200" y="2118829"/>
              <a:ext cx="4275353" cy="32"/>
            </a:xfrm>
            <a:custGeom>
              <a:avLst/>
              <a:gdLst/>
              <a:ahLst/>
              <a:cxnLst/>
              <a:rect l="l" t="t" r="r" b="b"/>
              <a:pathLst>
                <a:path w="131681" h="1" fill="none" extrusionOk="0">
                  <a:moveTo>
                    <a:pt x="0" y="0"/>
                  </a:moveTo>
                  <a:lnTo>
                    <a:pt x="131680" y="0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57200" y="2290544"/>
              <a:ext cx="4275353" cy="32"/>
            </a:xfrm>
            <a:custGeom>
              <a:avLst/>
              <a:gdLst/>
              <a:ahLst/>
              <a:cxnLst/>
              <a:rect l="l" t="t" r="r" b="b"/>
              <a:pathLst>
                <a:path w="131681" h="1" fill="none" extrusionOk="0">
                  <a:moveTo>
                    <a:pt x="0" y="0"/>
                  </a:moveTo>
                  <a:lnTo>
                    <a:pt x="131680" y="0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57200" y="2463266"/>
              <a:ext cx="4275353" cy="32"/>
            </a:xfrm>
            <a:custGeom>
              <a:avLst/>
              <a:gdLst/>
              <a:ahLst/>
              <a:cxnLst/>
              <a:rect l="l" t="t" r="r" b="b"/>
              <a:pathLst>
                <a:path w="131681" h="1" fill="none" extrusionOk="0">
                  <a:moveTo>
                    <a:pt x="0" y="0"/>
                  </a:moveTo>
                  <a:lnTo>
                    <a:pt x="131680" y="0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457200" y="2634981"/>
              <a:ext cx="4275353" cy="32"/>
            </a:xfrm>
            <a:custGeom>
              <a:avLst/>
              <a:gdLst/>
              <a:ahLst/>
              <a:cxnLst/>
              <a:rect l="l" t="t" r="r" b="b"/>
              <a:pathLst>
                <a:path w="131681" h="1" fill="none" extrusionOk="0">
                  <a:moveTo>
                    <a:pt x="0" y="0"/>
                  </a:moveTo>
                  <a:lnTo>
                    <a:pt x="131680" y="0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457200" y="2807702"/>
              <a:ext cx="4275353" cy="32"/>
            </a:xfrm>
            <a:custGeom>
              <a:avLst/>
              <a:gdLst/>
              <a:ahLst/>
              <a:cxnLst/>
              <a:rect l="l" t="t" r="r" b="b"/>
              <a:pathLst>
                <a:path w="131681" h="1" fill="none" extrusionOk="0">
                  <a:moveTo>
                    <a:pt x="0" y="1"/>
                  </a:moveTo>
                  <a:lnTo>
                    <a:pt x="131680" y="1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4"/>
            <p:cNvSpPr/>
            <p:nvPr/>
          </p:nvSpPr>
          <p:spPr>
            <a:xfrm>
              <a:off x="457200" y="2979417"/>
              <a:ext cx="4275353" cy="32"/>
            </a:xfrm>
            <a:custGeom>
              <a:avLst/>
              <a:gdLst/>
              <a:ahLst/>
              <a:cxnLst/>
              <a:rect l="l" t="t" r="r" b="b"/>
              <a:pathLst>
                <a:path w="131681" h="1" fill="none" extrusionOk="0">
                  <a:moveTo>
                    <a:pt x="0" y="0"/>
                  </a:moveTo>
                  <a:lnTo>
                    <a:pt x="131680" y="0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4"/>
            <p:cNvSpPr/>
            <p:nvPr/>
          </p:nvSpPr>
          <p:spPr>
            <a:xfrm>
              <a:off x="457200" y="3151100"/>
              <a:ext cx="4275353" cy="32"/>
            </a:xfrm>
            <a:custGeom>
              <a:avLst/>
              <a:gdLst/>
              <a:ahLst/>
              <a:cxnLst/>
              <a:rect l="l" t="t" r="r" b="b"/>
              <a:pathLst>
                <a:path w="131681" h="1" fill="none" extrusionOk="0">
                  <a:moveTo>
                    <a:pt x="0" y="1"/>
                  </a:moveTo>
                  <a:lnTo>
                    <a:pt x="131680" y="1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4"/>
            <p:cNvSpPr/>
            <p:nvPr/>
          </p:nvSpPr>
          <p:spPr>
            <a:xfrm>
              <a:off x="457200" y="3342708"/>
              <a:ext cx="4275353" cy="32"/>
            </a:xfrm>
            <a:custGeom>
              <a:avLst/>
              <a:gdLst/>
              <a:ahLst/>
              <a:cxnLst/>
              <a:rect l="l" t="t" r="r" b="b"/>
              <a:pathLst>
                <a:path w="131681" h="1" fill="none" extrusionOk="0">
                  <a:moveTo>
                    <a:pt x="0" y="0"/>
                  </a:moveTo>
                  <a:lnTo>
                    <a:pt x="131680" y="0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4"/>
            <p:cNvSpPr/>
            <p:nvPr/>
          </p:nvSpPr>
          <p:spPr>
            <a:xfrm>
              <a:off x="457200" y="3523850"/>
              <a:ext cx="4275353" cy="32"/>
            </a:xfrm>
            <a:custGeom>
              <a:avLst/>
              <a:gdLst/>
              <a:ahLst/>
              <a:cxnLst/>
              <a:rect l="l" t="t" r="r" b="b"/>
              <a:pathLst>
                <a:path w="131681" h="1" fill="none" extrusionOk="0">
                  <a:moveTo>
                    <a:pt x="0" y="0"/>
                  </a:moveTo>
                  <a:lnTo>
                    <a:pt x="131680" y="0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457200" y="3704960"/>
              <a:ext cx="4275353" cy="32"/>
            </a:xfrm>
            <a:custGeom>
              <a:avLst/>
              <a:gdLst/>
              <a:ahLst/>
              <a:cxnLst/>
              <a:rect l="l" t="t" r="r" b="b"/>
              <a:pathLst>
                <a:path w="131681" h="1" fill="none" extrusionOk="0">
                  <a:moveTo>
                    <a:pt x="0" y="1"/>
                  </a:moveTo>
                  <a:lnTo>
                    <a:pt x="131680" y="1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4"/>
            <p:cNvSpPr/>
            <p:nvPr/>
          </p:nvSpPr>
          <p:spPr>
            <a:xfrm>
              <a:off x="1170040" y="1111111"/>
              <a:ext cx="61894" cy="3518349"/>
            </a:xfrm>
            <a:custGeom>
              <a:avLst/>
              <a:gdLst/>
              <a:ahLst/>
              <a:cxnLst/>
              <a:rect l="l" t="t" r="r" b="b"/>
              <a:pathLst>
                <a:path w="1" h="63624" fill="none" extrusionOk="0">
                  <a:moveTo>
                    <a:pt x="0" y="0"/>
                  </a:moveTo>
                  <a:lnTo>
                    <a:pt x="0" y="63623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4"/>
            <p:cNvSpPr txBox="1"/>
            <p:nvPr/>
          </p:nvSpPr>
          <p:spPr>
            <a:xfrm>
              <a:off x="443150" y="832100"/>
              <a:ext cx="4297800" cy="24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dirty="0">
                  <a:latin typeface="Fira Sans"/>
                  <a:ea typeface="Fira Sans"/>
                  <a:cs typeface="Fira Sans"/>
                  <a:sym typeface="Fira Sans"/>
                </a:rPr>
                <a:t>Today’s schedule </a:t>
              </a:r>
              <a:endParaRPr sz="13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68" name="Google Shape;168;p14"/>
            <p:cNvSpPr txBox="1"/>
            <p:nvPr/>
          </p:nvSpPr>
          <p:spPr>
            <a:xfrm>
              <a:off x="443150" y="1147781"/>
              <a:ext cx="1062900" cy="24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latin typeface="Fira Sans"/>
                  <a:ea typeface="Fira Sans"/>
                  <a:cs typeface="Fira Sans"/>
                  <a:sym typeface="Fira Sans"/>
                </a:rPr>
                <a:t>Time</a:t>
              </a:r>
              <a:endParaRPr sz="12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69" name="Google Shape;169;p14"/>
            <p:cNvSpPr txBox="1"/>
            <p:nvPr/>
          </p:nvSpPr>
          <p:spPr>
            <a:xfrm>
              <a:off x="1368002" y="1147772"/>
              <a:ext cx="1062900" cy="24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latin typeface="Fira Sans"/>
                  <a:ea typeface="Fira Sans"/>
                  <a:cs typeface="Fira Sans"/>
                  <a:sym typeface="Fira Sans"/>
                </a:rPr>
                <a:t>Activity</a:t>
              </a:r>
              <a:endParaRPr sz="12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76" name="Google Shape;176;p14"/>
            <p:cNvSpPr txBox="1"/>
            <p:nvPr/>
          </p:nvSpPr>
          <p:spPr>
            <a:xfrm>
              <a:off x="441395" y="1423120"/>
              <a:ext cx="667512" cy="17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Fira Sans"/>
                  <a:ea typeface="Fira Sans"/>
                  <a:cs typeface="Fira Sans"/>
                  <a:sym typeface="Fira Sans"/>
                </a:rPr>
                <a:t>7:00 AM</a:t>
              </a:r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77" name="Google Shape;177;p14"/>
            <p:cNvSpPr txBox="1"/>
            <p:nvPr/>
          </p:nvSpPr>
          <p:spPr>
            <a:xfrm>
              <a:off x="1190672" y="1802706"/>
              <a:ext cx="3288187" cy="1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79" name="Google Shape;179;p14"/>
            <p:cNvSpPr txBox="1"/>
            <p:nvPr/>
          </p:nvSpPr>
          <p:spPr>
            <a:xfrm>
              <a:off x="423089" y="1946625"/>
              <a:ext cx="722795" cy="2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Fira Sans"/>
                  <a:ea typeface="Fira Sans"/>
                  <a:cs typeface="Fira Sans"/>
                  <a:sym typeface="Fira Sans"/>
                </a:rPr>
                <a:t>10:00 AM</a:t>
              </a:r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80" name="Google Shape;180;p14"/>
            <p:cNvSpPr txBox="1"/>
            <p:nvPr/>
          </p:nvSpPr>
          <p:spPr>
            <a:xfrm>
              <a:off x="432516" y="2127871"/>
              <a:ext cx="743229" cy="171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Fira Sans"/>
                  <a:ea typeface="Fira Sans"/>
                  <a:cs typeface="Fira Sans"/>
                  <a:sym typeface="Fira Sans"/>
                </a:rPr>
                <a:t>11:00 AM</a:t>
              </a:r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81" name="Google Shape;181;p14"/>
            <p:cNvSpPr txBox="1"/>
            <p:nvPr/>
          </p:nvSpPr>
          <p:spPr>
            <a:xfrm>
              <a:off x="443149" y="2302496"/>
              <a:ext cx="704169" cy="1700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Fira Sans"/>
                  <a:ea typeface="Fira Sans"/>
                  <a:cs typeface="Fira Sans"/>
                  <a:sym typeface="Fira Sans"/>
                </a:rPr>
                <a:t>12:00 PM</a:t>
              </a:r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82" name="Google Shape;182;p14"/>
            <p:cNvSpPr txBox="1"/>
            <p:nvPr/>
          </p:nvSpPr>
          <p:spPr>
            <a:xfrm>
              <a:off x="443150" y="2474708"/>
              <a:ext cx="667512" cy="17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Fira Sans"/>
                  <a:ea typeface="Fira Sans"/>
                  <a:cs typeface="Fira Sans"/>
                  <a:sym typeface="Fira Sans"/>
                </a:rPr>
                <a:t>1:00 PM</a:t>
              </a:r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83" name="Google Shape;183;p14"/>
            <p:cNvSpPr txBox="1"/>
            <p:nvPr/>
          </p:nvSpPr>
          <p:spPr>
            <a:xfrm>
              <a:off x="443150" y="2635650"/>
              <a:ext cx="667512" cy="17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Fira Sans"/>
                  <a:ea typeface="Fira Sans"/>
                  <a:cs typeface="Fira Sans"/>
                  <a:sym typeface="Fira Sans"/>
                </a:rPr>
                <a:t>2:00 PM</a:t>
              </a:r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84" name="Google Shape;184;p14"/>
            <p:cNvSpPr txBox="1"/>
            <p:nvPr/>
          </p:nvSpPr>
          <p:spPr>
            <a:xfrm>
              <a:off x="452577" y="2807588"/>
              <a:ext cx="667512" cy="17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Fira Sans"/>
                  <a:ea typeface="Fira Sans"/>
                  <a:cs typeface="Fira Sans"/>
                  <a:sym typeface="Fira Sans"/>
                </a:rPr>
                <a:t>3:00 PM</a:t>
              </a:r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86" name="Google Shape;184;p14">
              <a:extLst>
                <a:ext uri="{FF2B5EF4-FFF2-40B4-BE49-F238E27FC236}">
                  <a16:creationId xmlns:a16="http://schemas.microsoft.com/office/drawing/2014/main" id="{13029F61-2992-64AA-509B-C6A94CCB4647}"/>
                </a:ext>
              </a:extLst>
            </p:cNvPr>
            <p:cNvSpPr txBox="1"/>
            <p:nvPr/>
          </p:nvSpPr>
          <p:spPr>
            <a:xfrm>
              <a:off x="454145" y="2978842"/>
              <a:ext cx="667512" cy="17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Fira Sans"/>
                  <a:ea typeface="Fira Sans"/>
                  <a:cs typeface="Fira Sans"/>
                  <a:sym typeface="Fira Sans"/>
                </a:rPr>
                <a:t>4:00 PM</a:t>
              </a:r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87" name="Google Shape;184;p14">
              <a:extLst>
                <a:ext uri="{FF2B5EF4-FFF2-40B4-BE49-F238E27FC236}">
                  <a16:creationId xmlns:a16="http://schemas.microsoft.com/office/drawing/2014/main" id="{0D963305-ABD4-FFC1-0E64-FB0DBC7D19CA}"/>
                </a:ext>
              </a:extLst>
            </p:cNvPr>
            <p:cNvSpPr txBox="1"/>
            <p:nvPr/>
          </p:nvSpPr>
          <p:spPr>
            <a:xfrm>
              <a:off x="455713" y="3168950"/>
              <a:ext cx="667512" cy="17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Fira Sans"/>
                  <a:ea typeface="Fira Sans"/>
                  <a:cs typeface="Fira Sans"/>
                  <a:sym typeface="Fira Sans"/>
                </a:rPr>
                <a:t>5:00 PM</a:t>
              </a:r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88" name="Google Shape;184;p14">
              <a:extLst>
                <a:ext uri="{FF2B5EF4-FFF2-40B4-BE49-F238E27FC236}">
                  <a16:creationId xmlns:a16="http://schemas.microsoft.com/office/drawing/2014/main" id="{22770FDA-A7C8-C47F-E84F-513E4F498A3D}"/>
                </a:ext>
              </a:extLst>
            </p:cNvPr>
            <p:cNvSpPr txBox="1"/>
            <p:nvPr/>
          </p:nvSpPr>
          <p:spPr>
            <a:xfrm>
              <a:off x="455715" y="3348061"/>
              <a:ext cx="667512" cy="17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Fira Sans"/>
                  <a:ea typeface="Fira Sans"/>
                  <a:cs typeface="Fira Sans"/>
                  <a:sym typeface="Fira Sans"/>
                </a:rPr>
                <a:t>6:00 PM</a:t>
              </a:r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89" name="Google Shape;184;p14">
              <a:extLst>
                <a:ext uri="{FF2B5EF4-FFF2-40B4-BE49-F238E27FC236}">
                  <a16:creationId xmlns:a16="http://schemas.microsoft.com/office/drawing/2014/main" id="{C2071D3A-E17E-6F35-B79E-4CA6A2BF54A4}"/>
                </a:ext>
              </a:extLst>
            </p:cNvPr>
            <p:cNvSpPr txBox="1"/>
            <p:nvPr/>
          </p:nvSpPr>
          <p:spPr>
            <a:xfrm>
              <a:off x="465140" y="3527170"/>
              <a:ext cx="667512" cy="17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Fira Sans"/>
                  <a:ea typeface="Fira Sans"/>
                  <a:cs typeface="Fira Sans"/>
                  <a:sym typeface="Fira Sans"/>
                </a:rPr>
                <a:t>7:00 PM</a:t>
              </a:r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90" name="Google Shape;184;p14">
              <a:extLst>
                <a:ext uri="{FF2B5EF4-FFF2-40B4-BE49-F238E27FC236}">
                  <a16:creationId xmlns:a16="http://schemas.microsoft.com/office/drawing/2014/main" id="{E97926CD-3CBB-5100-A9CF-83589ECB57CC}"/>
                </a:ext>
              </a:extLst>
            </p:cNvPr>
            <p:cNvSpPr txBox="1"/>
            <p:nvPr/>
          </p:nvSpPr>
          <p:spPr>
            <a:xfrm>
              <a:off x="455713" y="3715706"/>
              <a:ext cx="668070" cy="176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Fira Sans"/>
                  <a:ea typeface="Fira Sans"/>
                  <a:cs typeface="Fira Sans"/>
                  <a:sym typeface="Fira Sans"/>
                </a:rPr>
                <a:t>8:00 PM</a:t>
              </a:r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98" name="Google Shape;129;p14">
              <a:extLst>
                <a:ext uri="{FF2B5EF4-FFF2-40B4-BE49-F238E27FC236}">
                  <a16:creationId xmlns:a16="http://schemas.microsoft.com/office/drawing/2014/main" id="{A77E5A1D-CADB-ECF9-1244-A2422F3F9AD6}"/>
                </a:ext>
              </a:extLst>
            </p:cNvPr>
            <p:cNvSpPr/>
            <p:nvPr/>
          </p:nvSpPr>
          <p:spPr>
            <a:xfrm>
              <a:off x="457200" y="1110376"/>
              <a:ext cx="4275353" cy="3529893"/>
            </a:xfrm>
            <a:custGeom>
              <a:avLst/>
              <a:gdLst/>
              <a:ahLst/>
              <a:cxnLst/>
              <a:rect l="l" t="t" r="r" b="b"/>
              <a:pathLst>
                <a:path w="131681" h="23088" extrusionOk="0">
                  <a:moveTo>
                    <a:pt x="0" y="1"/>
                  </a:moveTo>
                  <a:lnTo>
                    <a:pt x="0" y="23087"/>
                  </a:lnTo>
                  <a:lnTo>
                    <a:pt x="131680" y="23087"/>
                  </a:lnTo>
                  <a:lnTo>
                    <a:pt x="131680" y="1"/>
                  </a:lnTo>
                  <a:close/>
                </a:path>
              </a:pathLst>
            </a:custGeom>
            <a:noFill/>
            <a:ln w="19050">
              <a:solidFill>
                <a:srgbClr val="592E86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84;p14">
              <a:extLst>
                <a:ext uri="{FF2B5EF4-FFF2-40B4-BE49-F238E27FC236}">
                  <a16:creationId xmlns:a16="http://schemas.microsoft.com/office/drawing/2014/main" id="{DD5BE6AE-4279-0DF7-3AFE-152FC516089D}"/>
                </a:ext>
              </a:extLst>
            </p:cNvPr>
            <p:cNvSpPr/>
            <p:nvPr/>
          </p:nvSpPr>
          <p:spPr>
            <a:xfrm flipV="1">
              <a:off x="460249" y="1731059"/>
              <a:ext cx="4290326" cy="45719"/>
            </a:xfrm>
            <a:custGeom>
              <a:avLst/>
              <a:gdLst/>
              <a:ahLst/>
              <a:cxnLst/>
              <a:rect l="l" t="t" r="r" b="b"/>
              <a:pathLst>
                <a:path w="131681" h="1" fill="none" extrusionOk="0">
                  <a:moveTo>
                    <a:pt x="0" y="0"/>
                  </a:moveTo>
                  <a:lnTo>
                    <a:pt x="131680" y="0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84;p14">
              <a:extLst>
                <a:ext uri="{FF2B5EF4-FFF2-40B4-BE49-F238E27FC236}">
                  <a16:creationId xmlns:a16="http://schemas.microsoft.com/office/drawing/2014/main" id="{A90D7324-D466-65F7-7CD3-D665F4F945AD}"/>
                </a:ext>
              </a:extLst>
            </p:cNvPr>
            <p:cNvSpPr/>
            <p:nvPr/>
          </p:nvSpPr>
          <p:spPr>
            <a:xfrm>
              <a:off x="439178" y="1596985"/>
              <a:ext cx="4275353" cy="32"/>
            </a:xfrm>
            <a:custGeom>
              <a:avLst/>
              <a:gdLst/>
              <a:ahLst/>
              <a:cxnLst/>
              <a:rect l="l" t="t" r="r" b="b"/>
              <a:pathLst>
                <a:path w="131681" h="1" fill="none" extrusionOk="0">
                  <a:moveTo>
                    <a:pt x="0" y="0"/>
                  </a:moveTo>
                  <a:lnTo>
                    <a:pt x="131680" y="0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79;p14">
              <a:extLst>
                <a:ext uri="{FF2B5EF4-FFF2-40B4-BE49-F238E27FC236}">
                  <a16:creationId xmlns:a16="http://schemas.microsoft.com/office/drawing/2014/main" id="{0605DF2C-45FF-2B19-DB8B-228F08411205}"/>
                </a:ext>
              </a:extLst>
            </p:cNvPr>
            <p:cNvSpPr txBox="1"/>
            <p:nvPr/>
          </p:nvSpPr>
          <p:spPr>
            <a:xfrm>
              <a:off x="427338" y="1617621"/>
              <a:ext cx="667512" cy="17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Fira Sans"/>
                  <a:ea typeface="Fira Sans"/>
                  <a:cs typeface="Fira Sans"/>
                  <a:sym typeface="Fira Sans"/>
                </a:rPr>
                <a:t>8:00 AM</a:t>
              </a:r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05" name="Google Shape;179;p14">
              <a:extLst>
                <a:ext uri="{FF2B5EF4-FFF2-40B4-BE49-F238E27FC236}">
                  <a16:creationId xmlns:a16="http://schemas.microsoft.com/office/drawing/2014/main" id="{32A12505-8BA8-42D3-894F-1FC42DDFABBE}"/>
                </a:ext>
              </a:extLst>
            </p:cNvPr>
            <p:cNvSpPr txBox="1"/>
            <p:nvPr/>
          </p:nvSpPr>
          <p:spPr>
            <a:xfrm>
              <a:off x="424296" y="1787956"/>
              <a:ext cx="667512" cy="17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Fira Sans"/>
                  <a:ea typeface="Fira Sans"/>
                  <a:cs typeface="Fira Sans"/>
                  <a:sym typeface="Fira Sans"/>
                </a:rPr>
                <a:t>9:00 AM</a:t>
              </a:r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06" name="Google Shape;177;p14">
              <a:extLst>
                <a:ext uri="{FF2B5EF4-FFF2-40B4-BE49-F238E27FC236}">
                  <a16:creationId xmlns:a16="http://schemas.microsoft.com/office/drawing/2014/main" id="{7B8AFB81-9DC4-A290-8285-AEEC7F7478D7}"/>
                </a:ext>
              </a:extLst>
            </p:cNvPr>
            <p:cNvSpPr txBox="1"/>
            <p:nvPr/>
          </p:nvSpPr>
          <p:spPr>
            <a:xfrm>
              <a:off x="1199645" y="1606390"/>
              <a:ext cx="3288187" cy="1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07" name="Google Shape;177;p14">
              <a:extLst>
                <a:ext uri="{FF2B5EF4-FFF2-40B4-BE49-F238E27FC236}">
                  <a16:creationId xmlns:a16="http://schemas.microsoft.com/office/drawing/2014/main" id="{75F38D0A-20BD-CD4C-44B8-11EB305BD435}"/>
                </a:ext>
              </a:extLst>
            </p:cNvPr>
            <p:cNvSpPr txBox="1"/>
            <p:nvPr/>
          </p:nvSpPr>
          <p:spPr>
            <a:xfrm>
              <a:off x="1199847" y="1427545"/>
              <a:ext cx="3288187" cy="1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08" name="Google Shape;177;p14">
              <a:extLst>
                <a:ext uri="{FF2B5EF4-FFF2-40B4-BE49-F238E27FC236}">
                  <a16:creationId xmlns:a16="http://schemas.microsoft.com/office/drawing/2014/main" id="{5170302B-AB73-7021-2434-B17191F9CE1F}"/>
                </a:ext>
              </a:extLst>
            </p:cNvPr>
            <p:cNvSpPr txBox="1"/>
            <p:nvPr/>
          </p:nvSpPr>
          <p:spPr>
            <a:xfrm>
              <a:off x="1184752" y="1956202"/>
              <a:ext cx="3288187" cy="1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09" name="Google Shape;177;p14">
              <a:extLst>
                <a:ext uri="{FF2B5EF4-FFF2-40B4-BE49-F238E27FC236}">
                  <a16:creationId xmlns:a16="http://schemas.microsoft.com/office/drawing/2014/main" id="{849033F8-C7DD-9142-4DA4-F812E1F8D05E}"/>
                </a:ext>
              </a:extLst>
            </p:cNvPr>
            <p:cNvSpPr txBox="1"/>
            <p:nvPr/>
          </p:nvSpPr>
          <p:spPr>
            <a:xfrm>
              <a:off x="1213010" y="2142721"/>
              <a:ext cx="3288187" cy="1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10" name="Google Shape;177;p14">
              <a:extLst>
                <a:ext uri="{FF2B5EF4-FFF2-40B4-BE49-F238E27FC236}">
                  <a16:creationId xmlns:a16="http://schemas.microsoft.com/office/drawing/2014/main" id="{0066D735-16DB-2798-0964-A12A134E4267}"/>
                </a:ext>
              </a:extLst>
            </p:cNvPr>
            <p:cNvSpPr txBox="1"/>
            <p:nvPr/>
          </p:nvSpPr>
          <p:spPr>
            <a:xfrm>
              <a:off x="1200745" y="2285092"/>
              <a:ext cx="3288187" cy="1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11" name="Google Shape;177;p14">
              <a:extLst>
                <a:ext uri="{FF2B5EF4-FFF2-40B4-BE49-F238E27FC236}">
                  <a16:creationId xmlns:a16="http://schemas.microsoft.com/office/drawing/2014/main" id="{9876F1BD-0B8E-F38B-5B96-D2332618B518}"/>
                </a:ext>
              </a:extLst>
            </p:cNvPr>
            <p:cNvSpPr txBox="1"/>
            <p:nvPr/>
          </p:nvSpPr>
          <p:spPr>
            <a:xfrm>
              <a:off x="1219454" y="2474096"/>
              <a:ext cx="3288187" cy="1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12" name="Google Shape;177;p14">
              <a:extLst>
                <a:ext uri="{FF2B5EF4-FFF2-40B4-BE49-F238E27FC236}">
                  <a16:creationId xmlns:a16="http://schemas.microsoft.com/office/drawing/2014/main" id="{9D1CD182-1FD4-FBE5-4BB7-92CABAC2A74F}"/>
                </a:ext>
              </a:extLst>
            </p:cNvPr>
            <p:cNvSpPr txBox="1"/>
            <p:nvPr/>
          </p:nvSpPr>
          <p:spPr>
            <a:xfrm>
              <a:off x="1199644" y="2661235"/>
              <a:ext cx="3288187" cy="1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13" name="Google Shape;177;p14">
              <a:extLst>
                <a:ext uri="{FF2B5EF4-FFF2-40B4-BE49-F238E27FC236}">
                  <a16:creationId xmlns:a16="http://schemas.microsoft.com/office/drawing/2014/main" id="{BDE23721-45D9-291B-D1C3-ED5E8E074B72}"/>
                </a:ext>
              </a:extLst>
            </p:cNvPr>
            <p:cNvSpPr txBox="1"/>
            <p:nvPr/>
          </p:nvSpPr>
          <p:spPr>
            <a:xfrm>
              <a:off x="1183805" y="2843422"/>
              <a:ext cx="3288187" cy="1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14" name="Google Shape;177;p14">
              <a:extLst>
                <a:ext uri="{FF2B5EF4-FFF2-40B4-BE49-F238E27FC236}">
                  <a16:creationId xmlns:a16="http://schemas.microsoft.com/office/drawing/2014/main" id="{5B4D6DEF-0E9F-9A60-D56D-EDC9692B8A67}"/>
                </a:ext>
              </a:extLst>
            </p:cNvPr>
            <p:cNvSpPr txBox="1"/>
            <p:nvPr/>
          </p:nvSpPr>
          <p:spPr>
            <a:xfrm>
              <a:off x="1200727" y="2992084"/>
              <a:ext cx="3288187" cy="1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15" name="Google Shape;177;p14">
              <a:extLst>
                <a:ext uri="{FF2B5EF4-FFF2-40B4-BE49-F238E27FC236}">
                  <a16:creationId xmlns:a16="http://schemas.microsoft.com/office/drawing/2014/main" id="{A12E2617-7685-7376-FDC4-D05A8A34382F}"/>
                </a:ext>
              </a:extLst>
            </p:cNvPr>
            <p:cNvSpPr txBox="1"/>
            <p:nvPr/>
          </p:nvSpPr>
          <p:spPr>
            <a:xfrm>
              <a:off x="1200725" y="3189536"/>
              <a:ext cx="3288187" cy="1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16" name="Google Shape;177;p14">
              <a:extLst>
                <a:ext uri="{FF2B5EF4-FFF2-40B4-BE49-F238E27FC236}">
                  <a16:creationId xmlns:a16="http://schemas.microsoft.com/office/drawing/2014/main" id="{AF53C1A9-2C21-2F1E-32EA-D14C247277B8}"/>
                </a:ext>
              </a:extLst>
            </p:cNvPr>
            <p:cNvSpPr txBox="1"/>
            <p:nvPr/>
          </p:nvSpPr>
          <p:spPr>
            <a:xfrm>
              <a:off x="1194114" y="3368902"/>
              <a:ext cx="3288187" cy="1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17" name="Google Shape;177;p14">
              <a:extLst>
                <a:ext uri="{FF2B5EF4-FFF2-40B4-BE49-F238E27FC236}">
                  <a16:creationId xmlns:a16="http://schemas.microsoft.com/office/drawing/2014/main" id="{598A2A32-3AFA-1A08-0806-C7F6CDA6397C}"/>
                </a:ext>
              </a:extLst>
            </p:cNvPr>
            <p:cNvSpPr txBox="1"/>
            <p:nvPr/>
          </p:nvSpPr>
          <p:spPr>
            <a:xfrm>
              <a:off x="1199844" y="3548429"/>
              <a:ext cx="3288187" cy="1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18" name="Google Shape;177;p14">
              <a:extLst>
                <a:ext uri="{FF2B5EF4-FFF2-40B4-BE49-F238E27FC236}">
                  <a16:creationId xmlns:a16="http://schemas.microsoft.com/office/drawing/2014/main" id="{1EE7ADCE-6501-0CA5-E46A-29E47E7305A8}"/>
                </a:ext>
              </a:extLst>
            </p:cNvPr>
            <p:cNvSpPr txBox="1"/>
            <p:nvPr/>
          </p:nvSpPr>
          <p:spPr>
            <a:xfrm>
              <a:off x="1197364" y="3726585"/>
              <a:ext cx="3288187" cy="1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75" name="Google Shape;95;p14">
              <a:extLst>
                <a:ext uri="{FF2B5EF4-FFF2-40B4-BE49-F238E27FC236}">
                  <a16:creationId xmlns:a16="http://schemas.microsoft.com/office/drawing/2014/main" id="{F10FB384-4073-F312-6D41-F0CD120CB695}"/>
                </a:ext>
              </a:extLst>
            </p:cNvPr>
            <p:cNvSpPr/>
            <p:nvPr/>
          </p:nvSpPr>
          <p:spPr>
            <a:xfrm>
              <a:off x="477622" y="3885641"/>
              <a:ext cx="4275353" cy="32"/>
            </a:xfrm>
            <a:custGeom>
              <a:avLst/>
              <a:gdLst/>
              <a:ahLst/>
              <a:cxnLst/>
              <a:rect l="l" t="t" r="r" b="b"/>
              <a:pathLst>
                <a:path w="131681" h="1" fill="none" extrusionOk="0">
                  <a:moveTo>
                    <a:pt x="0" y="1"/>
                  </a:moveTo>
                  <a:lnTo>
                    <a:pt x="131680" y="1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95;p14">
              <a:extLst>
                <a:ext uri="{FF2B5EF4-FFF2-40B4-BE49-F238E27FC236}">
                  <a16:creationId xmlns:a16="http://schemas.microsoft.com/office/drawing/2014/main" id="{3C626D57-E01D-361F-9111-C608C8DDDC5F}"/>
                </a:ext>
              </a:extLst>
            </p:cNvPr>
            <p:cNvSpPr/>
            <p:nvPr/>
          </p:nvSpPr>
          <p:spPr>
            <a:xfrm>
              <a:off x="468196" y="4055323"/>
              <a:ext cx="4275353" cy="32"/>
            </a:xfrm>
            <a:custGeom>
              <a:avLst/>
              <a:gdLst/>
              <a:ahLst/>
              <a:cxnLst/>
              <a:rect l="l" t="t" r="r" b="b"/>
              <a:pathLst>
                <a:path w="131681" h="1" fill="none" extrusionOk="0">
                  <a:moveTo>
                    <a:pt x="0" y="1"/>
                  </a:moveTo>
                  <a:lnTo>
                    <a:pt x="131680" y="1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95;p14">
              <a:extLst>
                <a:ext uri="{FF2B5EF4-FFF2-40B4-BE49-F238E27FC236}">
                  <a16:creationId xmlns:a16="http://schemas.microsoft.com/office/drawing/2014/main" id="{76201C0A-9C32-99B7-E087-E60497F3BF79}"/>
                </a:ext>
              </a:extLst>
            </p:cNvPr>
            <p:cNvSpPr/>
            <p:nvPr/>
          </p:nvSpPr>
          <p:spPr>
            <a:xfrm>
              <a:off x="468195" y="4234432"/>
              <a:ext cx="4275353" cy="32"/>
            </a:xfrm>
            <a:custGeom>
              <a:avLst/>
              <a:gdLst/>
              <a:ahLst/>
              <a:cxnLst/>
              <a:rect l="l" t="t" r="r" b="b"/>
              <a:pathLst>
                <a:path w="131681" h="1" fill="none" extrusionOk="0">
                  <a:moveTo>
                    <a:pt x="0" y="1"/>
                  </a:moveTo>
                  <a:lnTo>
                    <a:pt x="131680" y="1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95;p14">
              <a:extLst>
                <a:ext uri="{FF2B5EF4-FFF2-40B4-BE49-F238E27FC236}">
                  <a16:creationId xmlns:a16="http://schemas.microsoft.com/office/drawing/2014/main" id="{D0464C58-C579-1FE9-5F0F-D8930F68A5E4}"/>
                </a:ext>
              </a:extLst>
            </p:cNvPr>
            <p:cNvSpPr/>
            <p:nvPr/>
          </p:nvSpPr>
          <p:spPr>
            <a:xfrm>
              <a:off x="458768" y="4422970"/>
              <a:ext cx="4275353" cy="32"/>
            </a:xfrm>
            <a:custGeom>
              <a:avLst/>
              <a:gdLst/>
              <a:ahLst/>
              <a:cxnLst/>
              <a:rect l="l" t="t" r="r" b="b"/>
              <a:pathLst>
                <a:path w="131681" h="1" fill="none" extrusionOk="0">
                  <a:moveTo>
                    <a:pt x="0" y="1"/>
                  </a:moveTo>
                  <a:lnTo>
                    <a:pt x="131680" y="1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84;p14">
              <a:extLst>
                <a:ext uri="{FF2B5EF4-FFF2-40B4-BE49-F238E27FC236}">
                  <a16:creationId xmlns:a16="http://schemas.microsoft.com/office/drawing/2014/main" id="{CA8551EF-3949-0072-DFCE-1BF349426EBA}"/>
                </a:ext>
              </a:extLst>
            </p:cNvPr>
            <p:cNvSpPr txBox="1"/>
            <p:nvPr/>
          </p:nvSpPr>
          <p:spPr>
            <a:xfrm>
              <a:off x="457283" y="3886960"/>
              <a:ext cx="668070" cy="176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Fira Sans"/>
                  <a:ea typeface="Fira Sans"/>
                  <a:cs typeface="Fira Sans"/>
                  <a:sym typeface="Fira Sans"/>
                </a:rPr>
                <a:t>9:00 PM</a:t>
              </a:r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09" name="Google Shape;184;p14">
              <a:extLst>
                <a:ext uri="{FF2B5EF4-FFF2-40B4-BE49-F238E27FC236}">
                  <a16:creationId xmlns:a16="http://schemas.microsoft.com/office/drawing/2014/main" id="{A3221E81-7B76-47E9-3856-2C2DFC092E53}"/>
                </a:ext>
              </a:extLst>
            </p:cNvPr>
            <p:cNvSpPr txBox="1"/>
            <p:nvPr/>
          </p:nvSpPr>
          <p:spPr>
            <a:xfrm>
              <a:off x="445251" y="4074067"/>
              <a:ext cx="711266" cy="1560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Fira Sans"/>
                  <a:ea typeface="Fira Sans"/>
                  <a:cs typeface="Fira Sans"/>
                  <a:sym typeface="Fira Sans"/>
                </a:rPr>
                <a:t>10:00 PM</a:t>
              </a:r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10" name="Google Shape;184;p14">
              <a:extLst>
                <a:ext uri="{FF2B5EF4-FFF2-40B4-BE49-F238E27FC236}">
                  <a16:creationId xmlns:a16="http://schemas.microsoft.com/office/drawing/2014/main" id="{C96EF0D4-E8F3-FEBE-57C2-8E924E0EB1E7}"/>
                </a:ext>
              </a:extLst>
            </p:cNvPr>
            <p:cNvSpPr txBox="1"/>
            <p:nvPr/>
          </p:nvSpPr>
          <p:spPr>
            <a:xfrm>
              <a:off x="446286" y="4253894"/>
              <a:ext cx="740092" cy="1703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Fira Sans"/>
                  <a:ea typeface="Fira Sans"/>
                  <a:cs typeface="Fira Sans"/>
                  <a:sym typeface="Fira Sans"/>
                </a:rPr>
                <a:t>11:00 PM</a:t>
              </a:r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11" name="Google Shape;184;p14">
              <a:extLst>
                <a:ext uri="{FF2B5EF4-FFF2-40B4-BE49-F238E27FC236}">
                  <a16:creationId xmlns:a16="http://schemas.microsoft.com/office/drawing/2014/main" id="{71422C70-2E61-2A5B-AC84-702D2D1D3470}"/>
                </a:ext>
              </a:extLst>
            </p:cNvPr>
            <p:cNvSpPr txBox="1"/>
            <p:nvPr/>
          </p:nvSpPr>
          <p:spPr>
            <a:xfrm>
              <a:off x="443060" y="4452909"/>
              <a:ext cx="704169" cy="173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Fira Sans"/>
                  <a:ea typeface="Fira Sans"/>
                  <a:cs typeface="Fira Sans"/>
                  <a:sym typeface="Fira Sans"/>
                </a:rPr>
                <a:t>12:00 AM</a:t>
              </a:r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12" name="Google Shape;177;p14">
              <a:extLst>
                <a:ext uri="{FF2B5EF4-FFF2-40B4-BE49-F238E27FC236}">
                  <a16:creationId xmlns:a16="http://schemas.microsoft.com/office/drawing/2014/main" id="{544D0DC8-AA4E-212C-4E01-9FE596FAB32A}"/>
                </a:ext>
              </a:extLst>
            </p:cNvPr>
            <p:cNvSpPr txBox="1"/>
            <p:nvPr/>
          </p:nvSpPr>
          <p:spPr>
            <a:xfrm>
              <a:off x="1198932" y="3888412"/>
              <a:ext cx="3288187" cy="1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13" name="Google Shape;177;p14">
              <a:extLst>
                <a:ext uri="{FF2B5EF4-FFF2-40B4-BE49-F238E27FC236}">
                  <a16:creationId xmlns:a16="http://schemas.microsoft.com/office/drawing/2014/main" id="{81E6A7BF-B396-F6DF-5308-91EA44B9CB79}"/>
                </a:ext>
              </a:extLst>
            </p:cNvPr>
            <p:cNvSpPr txBox="1"/>
            <p:nvPr/>
          </p:nvSpPr>
          <p:spPr>
            <a:xfrm>
              <a:off x="1198933" y="4095802"/>
              <a:ext cx="3288187" cy="1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14" name="Google Shape;177;p14">
              <a:extLst>
                <a:ext uri="{FF2B5EF4-FFF2-40B4-BE49-F238E27FC236}">
                  <a16:creationId xmlns:a16="http://schemas.microsoft.com/office/drawing/2014/main" id="{24A8F98D-E0A0-C448-7744-9EB937F5B898}"/>
                </a:ext>
              </a:extLst>
            </p:cNvPr>
            <p:cNvSpPr txBox="1"/>
            <p:nvPr/>
          </p:nvSpPr>
          <p:spPr>
            <a:xfrm>
              <a:off x="1208360" y="4265485"/>
              <a:ext cx="3288187" cy="1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15" name="Google Shape;177;p14">
              <a:extLst>
                <a:ext uri="{FF2B5EF4-FFF2-40B4-BE49-F238E27FC236}">
                  <a16:creationId xmlns:a16="http://schemas.microsoft.com/office/drawing/2014/main" id="{F1C0832D-A94A-AC5C-4CD0-10EB1878F91D}"/>
                </a:ext>
              </a:extLst>
            </p:cNvPr>
            <p:cNvSpPr txBox="1"/>
            <p:nvPr/>
          </p:nvSpPr>
          <p:spPr>
            <a:xfrm>
              <a:off x="1198933" y="4444596"/>
              <a:ext cx="3288187" cy="1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2A36D939-0AB1-2227-4A03-0014D0C7A7AB}"/>
              </a:ext>
            </a:extLst>
          </p:cNvPr>
          <p:cNvSpPr/>
          <p:nvPr/>
        </p:nvSpPr>
        <p:spPr>
          <a:xfrm>
            <a:off x="-361836" y="188288"/>
            <a:ext cx="7319726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Daily Schedule Calendar</a:t>
            </a:r>
            <a:endParaRPr 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2" name="Picture 11" descr="Logo&#10;&#10;Description automatically generated with low confidence">
            <a:extLst>
              <a:ext uri="{FF2B5EF4-FFF2-40B4-BE49-F238E27FC236}">
                <a16:creationId xmlns:a16="http://schemas.microsoft.com/office/drawing/2014/main" id="{83D15D56-98A1-59CE-503C-99C2EC75B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4044" y="121395"/>
            <a:ext cx="673969" cy="31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86325"/>
      </p:ext>
    </p:extLst>
  </p:cSld>
  <p:clrMapOvr>
    <a:masterClrMapping/>
  </p:clrMapOvr>
</p:sld>
</file>

<file path=ppt/theme/theme1.xml><?xml version="1.0" encoding="utf-8"?>
<a:theme xmlns:a="http://schemas.openxmlformats.org/drawingml/2006/main" name="Daily Schedule Calendar by Slidesgo">
  <a:themeElements>
    <a:clrScheme name="Custom 2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F2B8A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7160</TotalTime>
  <Words>55</Words>
  <Application>Microsoft Macintosh PowerPoint</Application>
  <PresentationFormat>On-screen Show (16:9)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Fira Sans</vt:lpstr>
      <vt:lpstr>Fira Sans Extra Condensed Medium</vt:lpstr>
      <vt:lpstr>Daily Schedule Calendar by Slidesgo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Jessica Lewakowski</cp:lastModifiedBy>
  <cp:revision>5</cp:revision>
  <cp:lastPrinted>2022-06-02T14:40:50Z</cp:lastPrinted>
  <dcterms:modified xsi:type="dcterms:W3CDTF">2022-06-08T13:34:58Z</dcterms:modified>
</cp:coreProperties>
</file>